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17"/>
  </p:notesMasterIdLst>
  <p:sldIdLst>
    <p:sldId id="327" r:id="rId5"/>
    <p:sldId id="378" r:id="rId6"/>
    <p:sldId id="641" r:id="rId7"/>
    <p:sldId id="642" r:id="rId8"/>
    <p:sldId id="643" r:id="rId9"/>
    <p:sldId id="644" r:id="rId10"/>
    <p:sldId id="662" r:id="rId11"/>
    <p:sldId id="661" r:id="rId12"/>
    <p:sldId id="671" r:id="rId13"/>
    <p:sldId id="670" r:id="rId14"/>
    <p:sldId id="669" r:id="rId15"/>
    <p:sldId id="6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6BC25"/>
    <a:srgbClr val="008000"/>
    <a:srgbClr val="FF6600"/>
    <a:srgbClr val="1E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AA5C2-A32C-44D4-91E0-787873C36471}" v="49" dt="2022-11-14T18:41:58.830"/>
    <p1510:client id="{16CCB651-5106-486B-A61A-BB3D6E667D22}" v="57" dt="2022-11-14T16:17:39.388"/>
    <p1510:client id="{44939E27-06B0-3667-0AC1-5D2B493389FC}" v="305" dt="2022-11-15T13:55:17.713"/>
    <p1510:client id="{4D846840-B378-7164-96A2-F4F6837CECAA}" v="480" dt="2022-11-15T08:21:29.044"/>
    <p1510:client id="{5385E37C-8800-4190-9C3C-C82D88A5BA7C}" v="162" dt="2022-11-14T13:07:38.101"/>
    <p1510:client id="{6EF8019F-17FE-4FE6-AF98-864DC59FB392}" v="164" dt="2022-11-15T08:51:38.600"/>
    <p1510:client id="{801EA82C-2D2D-4A07-AE3E-661F72F28310}" v="37" dt="2022-11-14T17:47:03.854"/>
    <p1510:client id="{8BC9F0ED-9A26-41D4-8068-1BB3075A4087}" v="10" dt="2022-11-15T12:28:24.443"/>
    <p1510:client id="{99A3763C-DA7A-440E-8797-2E792BEEAEF9}" v="4" dt="2022-11-15T11:35:02.613"/>
    <p1510:client id="{A7F5ECBC-C237-0470-E069-350D59624AA5}" v="5" dt="2022-11-14T15:36:05.649"/>
    <p1510:client id="{C16C4183-5993-4BFE-8A81-20F68C1D7CC2}" v="1" dt="2022-11-14T15:41:22.163"/>
    <p1510:client id="{D159869D-E19E-4EBF-8D7C-B1E946AEF3B2}" v="34" dt="2022-11-14T13:00:16.151"/>
    <p1510:client id="{E6D322E4-2AF2-4B7E-9DF5-0A8059E140A2}" v="40" dt="2022-11-14T15:09:37.89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Fuggles" userId="S::john.fuggles@vantagepoint.consulting::c8fcba67-c568-4b32-8660-31060332a4d2" providerId="AD" clId="Web-{5385E37C-8800-4190-9C3C-C82D88A5BA7C}"/>
    <pc:docChg chg="addSld delSld modSld">
      <pc:chgData name="John Fuggles" userId="S::john.fuggles@vantagepoint.consulting::c8fcba67-c568-4b32-8660-31060332a4d2" providerId="AD" clId="Web-{5385E37C-8800-4190-9C3C-C82D88A5BA7C}" dt="2022-11-14T13:07:35.913" v="120"/>
      <pc:docMkLst>
        <pc:docMk/>
      </pc:docMkLst>
      <pc:sldChg chg="del">
        <pc:chgData name="John Fuggles" userId="S::john.fuggles@vantagepoint.consulting::c8fcba67-c568-4b32-8660-31060332a4d2" providerId="AD" clId="Web-{5385E37C-8800-4190-9C3C-C82D88A5BA7C}" dt="2022-11-14T13:02:17.344" v="1"/>
        <pc:sldMkLst>
          <pc:docMk/>
          <pc:sldMk cId="2043190611" sldId="320"/>
        </pc:sldMkLst>
      </pc:sldChg>
      <pc:sldChg chg="del">
        <pc:chgData name="John Fuggles" userId="S::john.fuggles@vantagepoint.consulting::c8fcba67-c568-4b32-8660-31060332a4d2" providerId="AD" clId="Web-{5385E37C-8800-4190-9C3C-C82D88A5BA7C}" dt="2022-11-14T13:07:09.380" v="118"/>
        <pc:sldMkLst>
          <pc:docMk/>
          <pc:sldMk cId="671817250" sldId="668"/>
        </pc:sldMkLst>
      </pc:sldChg>
      <pc:sldChg chg="addSp delSp modSp add replId modNotes">
        <pc:chgData name="John Fuggles" userId="S::john.fuggles@vantagepoint.consulting::c8fcba67-c568-4b32-8660-31060332a4d2" providerId="AD" clId="Web-{5385E37C-8800-4190-9C3C-C82D88A5BA7C}" dt="2022-11-14T13:07:35.913" v="120"/>
        <pc:sldMkLst>
          <pc:docMk/>
          <pc:sldMk cId="1317514985" sldId="669"/>
        </pc:sldMkLst>
        <pc:spChg chg="mod">
          <ac:chgData name="John Fuggles" userId="S::john.fuggles@vantagepoint.consulting::c8fcba67-c568-4b32-8660-31060332a4d2" providerId="AD" clId="Web-{5385E37C-8800-4190-9C3C-C82D88A5BA7C}" dt="2022-11-14T13:03:23.114" v="25" actId="20577"/>
          <ac:spMkLst>
            <pc:docMk/>
            <pc:sldMk cId="1317514985" sldId="669"/>
            <ac:spMk id="2" creationId="{C730A52A-813F-9D4D-B84A-F5385C895568}"/>
          </ac:spMkLst>
        </pc:spChg>
        <pc:spChg chg="del">
          <ac:chgData name="John Fuggles" userId="S::john.fuggles@vantagepoint.consulting::c8fcba67-c568-4b32-8660-31060332a4d2" providerId="AD" clId="Web-{5385E37C-8800-4190-9C3C-C82D88A5BA7C}" dt="2022-11-14T13:06:58.692" v="113"/>
          <ac:spMkLst>
            <pc:docMk/>
            <pc:sldMk cId="1317514985" sldId="669"/>
            <ac:spMk id="4" creationId="{F6D5F32F-99B9-F943-9A93-8DBC8276D5B3}"/>
          </ac:spMkLst>
        </pc:spChg>
        <pc:spChg chg="mod topLvl">
          <ac:chgData name="John Fuggles" userId="S::john.fuggles@vantagepoint.consulting::c8fcba67-c568-4b32-8660-31060332a4d2" providerId="AD" clId="Web-{5385E37C-8800-4190-9C3C-C82D88A5BA7C}" dt="2022-11-14T13:06:07.829" v="95"/>
          <ac:spMkLst>
            <pc:docMk/>
            <pc:sldMk cId="1317514985" sldId="669"/>
            <ac:spMk id="5" creationId="{727EDE13-8F6B-A442-9546-D4C9067CFF11}"/>
          </ac:spMkLst>
        </pc:spChg>
        <pc:spChg chg="mod topLvl">
          <ac:chgData name="John Fuggles" userId="S::john.fuggles@vantagepoint.consulting::c8fcba67-c568-4b32-8660-31060332a4d2" providerId="AD" clId="Web-{5385E37C-8800-4190-9C3C-C82D88A5BA7C}" dt="2022-11-14T13:06:07.829" v="95"/>
          <ac:spMkLst>
            <pc:docMk/>
            <pc:sldMk cId="1317514985" sldId="669"/>
            <ac:spMk id="6" creationId="{64E0A780-6C0A-DA47-994B-5F475A4835AF}"/>
          </ac:spMkLst>
        </pc:spChg>
        <pc:spChg chg="mod topLvl">
          <ac:chgData name="John Fuggles" userId="S::john.fuggles@vantagepoint.consulting::c8fcba67-c568-4b32-8660-31060332a4d2" providerId="AD" clId="Web-{5385E37C-8800-4190-9C3C-C82D88A5BA7C}" dt="2022-11-14T13:06:07.829" v="95"/>
          <ac:spMkLst>
            <pc:docMk/>
            <pc:sldMk cId="1317514985" sldId="669"/>
            <ac:spMk id="7" creationId="{A10F05CE-92EE-D041-ADD8-87AE7D3099EB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52.175" v="13"/>
          <ac:spMkLst>
            <pc:docMk/>
            <pc:sldMk cId="1317514985" sldId="669"/>
            <ac:spMk id="8" creationId="{ECC558F1-1D2A-3547-A892-7D7365982C12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51.394" v="12"/>
          <ac:spMkLst>
            <pc:docMk/>
            <pc:sldMk cId="1317514985" sldId="669"/>
            <ac:spMk id="9" creationId="{6D1FDDE9-3258-B44C-8972-982823B330C8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53.112" v="14"/>
          <ac:spMkLst>
            <pc:docMk/>
            <pc:sldMk cId="1317514985" sldId="669"/>
            <ac:spMk id="10" creationId="{75A738B1-CE2B-CD46-B9F7-9987742F633F}"/>
          </ac:spMkLst>
        </pc:spChg>
        <pc:spChg chg="mod topLvl">
          <ac:chgData name="John Fuggles" userId="S::john.fuggles@vantagepoint.consulting::c8fcba67-c568-4b32-8660-31060332a4d2" providerId="AD" clId="Web-{5385E37C-8800-4190-9C3C-C82D88A5BA7C}" dt="2022-11-14T13:05:46.921" v="83" actId="1076"/>
          <ac:spMkLst>
            <pc:docMk/>
            <pc:sldMk cId="1317514985" sldId="669"/>
            <ac:spMk id="11" creationId="{EE3F1793-6AC9-6F41-90D0-B95CFF03408C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46.753" v="9"/>
          <ac:spMkLst>
            <pc:docMk/>
            <pc:sldMk cId="1317514985" sldId="669"/>
            <ac:spMk id="14" creationId="{D06D61EC-78AF-4949-8EB2-F5462A09139C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45.549" v="8"/>
          <ac:spMkLst>
            <pc:docMk/>
            <pc:sldMk cId="1317514985" sldId="669"/>
            <ac:spMk id="15" creationId="{7EC9B4F8-45CE-4C47-9C13-C2345EDB8E1A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49.565" v="11"/>
          <ac:spMkLst>
            <pc:docMk/>
            <pc:sldMk cId="1317514985" sldId="669"/>
            <ac:spMk id="16" creationId="{0C4709BA-0D92-AF45-8C6C-F2113B7583BC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56.675" v="16"/>
          <ac:spMkLst>
            <pc:docMk/>
            <pc:sldMk cId="1317514985" sldId="669"/>
            <ac:spMk id="17" creationId="{46DF92A0-F9F9-6045-94F0-7A7425091BE6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56.675" v="15"/>
          <ac:spMkLst>
            <pc:docMk/>
            <pc:sldMk cId="1317514985" sldId="669"/>
            <ac:spMk id="18" creationId="{619695B0-CCBE-5B4B-9881-44E426F41B83}"/>
          </ac:spMkLst>
        </pc:spChg>
        <pc:spChg chg="del topLvl">
          <ac:chgData name="John Fuggles" userId="S::john.fuggles@vantagepoint.consulting::c8fcba67-c568-4b32-8660-31060332a4d2" providerId="AD" clId="Web-{5385E37C-8800-4190-9C3C-C82D88A5BA7C}" dt="2022-11-14T13:02:47.815" v="10"/>
          <ac:spMkLst>
            <pc:docMk/>
            <pc:sldMk cId="1317514985" sldId="669"/>
            <ac:spMk id="19" creationId="{C8A82C18-09B7-F942-BAB9-7320AB3D3F2C}"/>
          </ac:spMkLst>
        </pc:spChg>
        <pc:spChg chg="add del mod">
          <ac:chgData name="John Fuggles" userId="S::john.fuggles@vantagepoint.consulting::c8fcba67-c568-4b32-8660-31060332a4d2" providerId="AD" clId="Web-{5385E37C-8800-4190-9C3C-C82D88A5BA7C}" dt="2022-11-14T13:05:52.984" v="92"/>
          <ac:spMkLst>
            <pc:docMk/>
            <pc:sldMk cId="1317514985" sldId="669"/>
            <ac:spMk id="22" creationId="{E873AA98-98A0-EF5B-F6FB-153E20CF24DE}"/>
          </ac:spMkLst>
        </pc:spChg>
        <pc:spChg chg="add del mod">
          <ac:chgData name="John Fuggles" userId="S::john.fuggles@vantagepoint.consulting::c8fcba67-c568-4b32-8660-31060332a4d2" providerId="AD" clId="Web-{5385E37C-8800-4190-9C3C-C82D88A5BA7C}" dt="2022-11-14T13:05:52.984" v="91"/>
          <ac:spMkLst>
            <pc:docMk/>
            <pc:sldMk cId="1317514985" sldId="669"/>
            <ac:spMk id="23" creationId="{1A50F305-7624-A830-7C3B-4F992839F4E9}"/>
          </ac:spMkLst>
        </pc:spChg>
        <pc:spChg chg="add del mod">
          <ac:chgData name="John Fuggles" userId="S::john.fuggles@vantagepoint.consulting::c8fcba67-c568-4b32-8660-31060332a4d2" providerId="AD" clId="Web-{5385E37C-8800-4190-9C3C-C82D88A5BA7C}" dt="2022-11-14T13:05:52.984" v="90"/>
          <ac:spMkLst>
            <pc:docMk/>
            <pc:sldMk cId="1317514985" sldId="669"/>
            <ac:spMk id="24" creationId="{BE8762F4-BF10-C583-5826-540CBA3A7AB7}"/>
          </ac:spMkLst>
        </pc:spChg>
        <pc:spChg chg="mod">
          <ac:chgData name="John Fuggles" userId="S::john.fuggles@vantagepoint.consulting::c8fcba67-c568-4b32-8660-31060332a4d2" providerId="AD" clId="Web-{5385E37C-8800-4190-9C3C-C82D88A5BA7C}" dt="2022-11-14T13:05:46.937" v="84" actId="1076"/>
          <ac:spMkLst>
            <pc:docMk/>
            <pc:sldMk cId="1317514985" sldId="669"/>
            <ac:spMk id="28" creationId="{9782B514-A76D-AB19-8B6A-2E349BB2C2FB}"/>
          </ac:spMkLst>
        </pc:spChg>
        <pc:spChg chg="mod">
          <ac:chgData name="John Fuggles" userId="S::john.fuggles@vantagepoint.consulting::c8fcba67-c568-4b32-8660-31060332a4d2" providerId="AD" clId="Web-{5385E37C-8800-4190-9C3C-C82D88A5BA7C}" dt="2022-11-14T13:05:46.952" v="85" actId="1076"/>
          <ac:spMkLst>
            <pc:docMk/>
            <pc:sldMk cId="1317514985" sldId="669"/>
            <ac:spMk id="29" creationId="{69F385A4-5AA1-1A1F-1950-5745078BFD55}"/>
          </ac:spMkLst>
        </pc:spChg>
        <pc:spChg chg="mod">
          <ac:chgData name="John Fuggles" userId="S::john.fuggles@vantagepoint.consulting::c8fcba67-c568-4b32-8660-31060332a4d2" providerId="AD" clId="Web-{5385E37C-8800-4190-9C3C-C82D88A5BA7C}" dt="2022-11-14T13:06:27.815" v="102" actId="20577"/>
          <ac:spMkLst>
            <pc:docMk/>
            <pc:sldMk cId="1317514985" sldId="669"/>
            <ac:spMk id="33" creationId="{99069B52-869E-A4D3-D77E-3EF12C7659D4}"/>
          </ac:spMkLst>
        </pc:spChg>
        <pc:spChg chg="mod">
          <ac:chgData name="John Fuggles" userId="S::john.fuggles@vantagepoint.consulting::c8fcba67-c568-4b32-8660-31060332a4d2" providerId="AD" clId="Web-{5385E37C-8800-4190-9C3C-C82D88A5BA7C}" dt="2022-11-14T13:06:33.752" v="106" actId="20577"/>
          <ac:spMkLst>
            <pc:docMk/>
            <pc:sldMk cId="1317514985" sldId="669"/>
            <ac:spMk id="34" creationId="{3F783812-A9BF-4C3B-6D52-90E1A678EF28}"/>
          </ac:spMkLst>
        </pc:spChg>
        <pc:spChg chg="mod">
          <ac:chgData name="John Fuggles" userId="S::john.fuggles@vantagepoint.consulting::c8fcba67-c568-4b32-8660-31060332a4d2" providerId="AD" clId="Web-{5385E37C-8800-4190-9C3C-C82D88A5BA7C}" dt="2022-11-14T13:06:37.862" v="109" actId="20577"/>
          <ac:spMkLst>
            <pc:docMk/>
            <pc:sldMk cId="1317514985" sldId="669"/>
            <ac:spMk id="35" creationId="{8595291D-4F2E-C8AF-5D06-012A4E51AE0A}"/>
          </ac:spMkLst>
        </pc:spChg>
        <pc:spChg chg="add del">
          <ac:chgData name="John Fuggles" userId="S::john.fuggles@vantagepoint.consulting::c8fcba67-c568-4b32-8660-31060332a4d2" providerId="AD" clId="Web-{5385E37C-8800-4190-9C3C-C82D88A5BA7C}" dt="2022-11-14T13:06:54.363" v="112"/>
          <ac:spMkLst>
            <pc:docMk/>
            <pc:sldMk cId="1317514985" sldId="669"/>
            <ac:spMk id="37" creationId="{C8E881A8-809F-0D7F-0595-ADF1EB042E20}"/>
          </ac:spMkLst>
        </pc:spChg>
        <pc:spChg chg="add del">
          <ac:chgData name="John Fuggles" userId="S::john.fuggles@vantagepoint.consulting::c8fcba67-c568-4b32-8660-31060332a4d2" providerId="AD" clId="Web-{5385E37C-8800-4190-9C3C-C82D88A5BA7C}" dt="2022-11-14T13:07:01.254" v="114"/>
          <ac:spMkLst>
            <pc:docMk/>
            <pc:sldMk cId="1317514985" sldId="669"/>
            <ac:spMk id="39" creationId="{CBABDF58-F7AB-6BDD-AFE6-6578E3A22283}"/>
          </ac:spMkLst>
        </pc:spChg>
        <pc:spChg chg="add del mod">
          <ac:chgData name="John Fuggles" userId="S::john.fuggles@vantagepoint.consulting::c8fcba67-c568-4b32-8660-31060332a4d2" providerId="AD" clId="Web-{5385E37C-8800-4190-9C3C-C82D88A5BA7C}" dt="2022-11-14T13:07:04.208" v="115"/>
          <ac:spMkLst>
            <pc:docMk/>
            <pc:sldMk cId="1317514985" sldId="669"/>
            <ac:spMk id="41" creationId="{39078E5D-D371-C42F-6417-241F2B69CAE7}"/>
          </ac:spMkLst>
        </pc:spChg>
        <pc:spChg chg="add mod">
          <ac:chgData name="John Fuggles" userId="S::john.fuggles@vantagepoint.consulting::c8fcba67-c568-4b32-8660-31060332a4d2" providerId="AD" clId="Web-{5385E37C-8800-4190-9C3C-C82D88A5BA7C}" dt="2022-11-14T13:07:04.817" v="116"/>
          <ac:spMkLst>
            <pc:docMk/>
            <pc:sldMk cId="1317514985" sldId="669"/>
            <ac:spMk id="43" creationId="{1B36201C-1CE5-1D3A-FCF4-94A8AFC21AA3}"/>
          </ac:spMkLst>
        </pc:spChg>
        <pc:spChg chg="add">
          <ac:chgData name="John Fuggles" userId="S::john.fuggles@vantagepoint.consulting::c8fcba67-c568-4b32-8660-31060332a4d2" providerId="AD" clId="Web-{5385E37C-8800-4190-9C3C-C82D88A5BA7C}" dt="2022-11-14T13:07:04.817" v="117"/>
          <ac:spMkLst>
            <pc:docMk/>
            <pc:sldMk cId="1317514985" sldId="669"/>
            <ac:spMk id="45" creationId="{2867ECD7-A011-7578-5486-4861E7D8B0A2}"/>
          </ac:spMkLst>
        </pc:spChg>
        <pc:grpChg chg="add del mod">
          <ac:chgData name="John Fuggles" userId="S::john.fuggles@vantagepoint.consulting::c8fcba67-c568-4b32-8660-31060332a4d2" providerId="AD" clId="Web-{5385E37C-8800-4190-9C3C-C82D88A5BA7C}" dt="2022-11-14T13:06:07.829" v="95"/>
          <ac:grpSpMkLst>
            <pc:docMk/>
            <pc:sldMk cId="1317514985" sldId="669"/>
            <ac:grpSpMk id="3" creationId="{D7DC4A68-4474-D315-63E9-E8E986296AD8}"/>
          </ac:grpSpMkLst>
        </pc:grpChg>
        <pc:grpChg chg="add del mod">
          <ac:chgData name="John Fuggles" userId="S::john.fuggles@vantagepoint.consulting::c8fcba67-c568-4b32-8660-31060332a4d2" providerId="AD" clId="Web-{5385E37C-8800-4190-9C3C-C82D88A5BA7C}" dt="2022-11-14T13:05:52.984" v="93"/>
          <ac:grpSpMkLst>
            <pc:docMk/>
            <pc:sldMk cId="1317514985" sldId="669"/>
            <ac:grpSpMk id="12" creationId="{29C63395-5005-7232-704D-044933AA40F0}"/>
          </ac:grpSpMkLst>
        </pc:grpChg>
        <pc:grpChg chg="add del">
          <ac:chgData name="John Fuggles" userId="S::john.fuggles@vantagepoint.consulting::c8fcba67-c568-4b32-8660-31060332a4d2" providerId="AD" clId="Web-{5385E37C-8800-4190-9C3C-C82D88A5BA7C}" dt="2022-11-14T13:02:42.518" v="7"/>
          <ac:grpSpMkLst>
            <pc:docMk/>
            <pc:sldMk cId="1317514985" sldId="669"/>
            <ac:grpSpMk id="25" creationId="{65260033-9158-FC4A-93EB-6C83513C4E9F}"/>
          </ac:grpSpMkLst>
        </pc:grpChg>
        <pc:grpChg chg="add">
          <ac:chgData name="John Fuggles" userId="S::john.fuggles@vantagepoint.consulting::c8fcba67-c568-4b32-8660-31060332a4d2" providerId="AD" clId="Web-{5385E37C-8800-4190-9C3C-C82D88A5BA7C}" dt="2022-11-14T13:06:14.298" v="96"/>
          <ac:grpSpMkLst>
            <pc:docMk/>
            <pc:sldMk cId="1317514985" sldId="669"/>
            <ac:grpSpMk id="26" creationId="{4F94ABB2-3650-7FE9-3390-5FEA48221D24}"/>
          </ac:grpSpMkLst>
        </pc:grpChg>
        <pc:grpChg chg="add mod">
          <ac:chgData name="John Fuggles" userId="S::john.fuggles@vantagepoint.consulting::c8fcba67-c568-4b32-8660-31060332a4d2" providerId="AD" clId="Web-{5385E37C-8800-4190-9C3C-C82D88A5BA7C}" dt="2022-11-14T13:06:22.877" v="98" actId="1076"/>
          <ac:grpSpMkLst>
            <pc:docMk/>
            <pc:sldMk cId="1317514985" sldId="669"/>
            <ac:grpSpMk id="27" creationId="{5381DBBA-FA4A-6EA3-E200-3E67CF6DF4DC}"/>
          </ac:grpSpMkLst>
        </pc:grpChg>
      </pc:sldChg>
    </pc:docChg>
  </pc:docChgLst>
  <pc:docChgLst>
    <pc:chgData name="John Fuggles" userId="S::john.fuggles@vantagepoint.consulting::c8fcba67-c568-4b32-8660-31060332a4d2" providerId="AD" clId="Web-{8BC9F0ED-9A26-41D4-8068-1BB3075A4087}"/>
    <pc:docChg chg="modSld">
      <pc:chgData name="John Fuggles" userId="S::john.fuggles@vantagepoint.consulting::c8fcba67-c568-4b32-8660-31060332a4d2" providerId="AD" clId="Web-{8BC9F0ED-9A26-41D4-8068-1BB3075A4087}" dt="2022-11-15T12:28:21.365" v="7" actId="20577"/>
      <pc:docMkLst>
        <pc:docMk/>
      </pc:docMkLst>
      <pc:sldChg chg="modSp">
        <pc:chgData name="John Fuggles" userId="S::john.fuggles@vantagepoint.consulting::c8fcba67-c568-4b32-8660-31060332a4d2" providerId="AD" clId="Web-{8BC9F0ED-9A26-41D4-8068-1BB3075A4087}" dt="2022-11-15T12:28:21.365" v="7" actId="20577"/>
        <pc:sldMkLst>
          <pc:docMk/>
          <pc:sldMk cId="3025373085" sldId="643"/>
        </pc:sldMkLst>
        <pc:spChg chg="mod">
          <ac:chgData name="John Fuggles" userId="S::john.fuggles@vantagepoint.consulting::c8fcba67-c568-4b32-8660-31060332a4d2" providerId="AD" clId="Web-{8BC9F0ED-9A26-41D4-8068-1BB3075A4087}" dt="2022-11-15T12:28:21.365" v="7" actId="20577"/>
          <ac:spMkLst>
            <pc:docMk/>
            <pc:sldMk cId="3025373085" sldId="643"/>
            <ac:spMk id="13" creationId="{645269CA-FA42-4933-11BD-81817DCBF699}"/>
          </ac:spMkLst>
        </pc:spChg>
      </pc:sldChg>
    </pc:docChg>
  </pc:docChgLst>
  <pc:docChgLst>
    <pc:chgData name="John Fuggles" userId="S::john.fuggles@vantagepoint.consulting::c8fcba67-c568-4b32-8660-31060332a4d2" providerId="AD" clId="Web-{59D695D8-10FD-42CE-B44B-74B0056F5476}"/>
    <pc:docChg chg="sldOrd">
      <pc:chgData name="John Fuggles" userId="S::john.fuggles@vantagepoint.consulting::c8fcba67-c568-4b32-8660-31060332a4d2" providerId="AD" clId="Web-{59D695D8-10FD-42CE-B44B-74B0056F5476}" dt="2022-11-10T08:22:34.091" v="1"/>
      <pc:docMkLst>
        <pc:docMk/>
      </pc:docMkLst>
      <pc:sldChg chg="ord">
        <pc:chgData name="John Fuggles" userId="S::john.fuggles@vantagepoint.consulting::c8fcba67-c568-4b32-8660-31060332a4d2" providerId="AD" clId="Web-{59D695D8-10FD-42CE-B44B-74B0056F5476}" dt="2022-11-10T08:22:29.653" v="0"/>
        <pc:sldMkLst>
          <pc:docMk/>
          <pc:sldMk cId="3681311415" sldId="666"/>
        </pc:sldMkLst>
      </pc:sldChg>
      <pc:sldChg chg="ord">
        <pc:chgData name="John Fuggles" userId="S::john.fuggles@vantagepoint.consulting::c8fcba67-c568-4b32-8660-31060332a4d2" providerId="AD" clId="Web-{59D695D8-10FD-42CE-B44B-74B0056F5476}" dt="2022-11-10T08:22:34.091" v="1"/>
        <pc:sldMkLst>
          <pc:docMk/>
          <pc:sldMk cId="671817250" sldId="668"/>
        </pc:sldMkLst>
      </pc:sldChg>
    </pc:docChg>
  </pc:docChgLst>
  <pc:docChgLst>
    <pc:chgData name="John Fuggles" userId="S::john.fuggles@vantagepoint.consulting::c8fcba67-c568-4b32-8660-31060332a4d2" providerId="AD" clId="Web-{6EF8019F-17FE-4FE6-AF98-864DC59FB392}"/>
    <pc:docChg chg="modSld">
      <pc:chgData name="John Fuggles" userId="S::john.fuggles@vantagepoint.consulting::c8fcba67-c568-4b32-8660-31060332a4d2" providerId="AD" clId="Web-{6EF8019F-17FE-4FE6-AF98-864DC59FB392}" dt="2022-11-15T08:51:38.600" v="163" actId="1076"/>
      <pc:docMkLst>
        <pc:docMk/>
      </pc:docMkLst>
      <pc:sldChg chg="modSp">
        <pc:chgData name="John Fuggles" userId="S::john.fuggles@vantagepoint.consulting::c8fcba67-c568-4b32-8660-31060332a4d2" providerId="AD" clId="Web-{6EF8019F-17FE-4FE6-AF98-864DC59FB392}" dt="2022-11-15T08:51:38.600" v="163" actId="1076"/>
        <pc:sldMkLst>
          <pc:docMk/>
          <pc:sldMk cId="3417617909" sldId="664"/>
        </pc:sldMkLst>
        <pc:spChg chg="mod">
          <ac:chgData name="John Fuggles" userId="S::john.fuggles@vantagepoint.consulting::c8fcba67-c568-4b32-8660-31060332a4d2" providerId="AD" clId="Web-{6EF8019F-17FE-4FE6-AF98-864DC59FB392}" dt="2022-11-15T08:51:30.397" v="144" actId="1076"/>
          <ac:spMkLst>
            <pc:docMk/>
            <pc:sldMk cId="3417617909" sldId="664"/>
            <ac:spMk id="5" creationId="{1089C362-7960-B6D0-0302-0B44AF35573B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0.506" v="146" actId="1076"/>
          <ac:spMkLst>
            <pc:docMk/>
            <pc:sldMk cId="3417617909" sldId="664"/>
            <ac:spMk id="9" creationId="{F48A7F3A-B06F-48D4-B553-F8772E5E1AC3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0.537" v="147" actId="1076"/>
          <ac:spMkLst>
            <pc:docMk/>
            <pc:sldMk cId="3417617909" sldId="664"/>
            <ac:spMk id="10" creationId="{257015F6-FF51-C9C0-BFCC-A50F263851A3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0:46.973" v="99" actId="1076"/>
          <ac:spMkLst>
            <pc:docMk/>
            <pc:sldMk cId="3417617909" sldId="664"/>
            <ac:spMk id="16" creationId="{42E1C26B-9132-2F29-B0D7-7DC96F00D524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257" v="152" actId="1076"/>
          <ac:spMkLst>
            <pc:docMk/>
            <pc:sldMk cId="3417617909" sldId="664"/>
            <ac:spMk id="26" creationId="{DE96DAD4-0A56-59C0-9189-2039C9F7B75A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288" v="153" actId="1076"/>
          <ac:spMkLst>
            <pc:docMk/>
            <pc:sldMk cId="3417617909" sldId="664"/>
            <ac:spMk id="27" creationId="{33D78B16-6C1A-A9A1-257E-08481C6CD439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319" v="154" actId="1076"/>
          <ac:spMkLst>
            <pc:docMk/>
            <pc:sldMk cId="3417617909" sldId="664"/>
            <ac:spMk id="28" creationId="{0A244DB7-B280-36B4-7D8A-17ACDA8027A3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335" v="155" actId="1076"/>
          <ac:spMkLst>
            <pc:docMk/>
            <pc:sldMk cId="3417617909" sldId="664"/>
            <ac:spMk id="29" creationId="{AF7D7D2B-615B-35E5-6DD2-4322E59AC896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366" v="156" actId="1076"/>
          <ac:spMkLst>
            <pc:docMk/>
            <pc:sldMk cId="3417617909" sldId="664"/>
            <ac:spMk id="30" creationId="{B5E31DB2-30E7-F089-96B8-1328AFDA9D2C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381" v="157" actId="1076"/>
          <ac:spMkLst>
            <pc:docMk/>
            <pc:sldMk cId="3417617909" sldId="664"/>
            <ac:spMk id="31" creationId="{32E405F8-700E-F992-10FA-576E19C87E66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428" v="158" actId="1076"/>
          <ac:spMkLst>
            <pc:docMk/>
            <pc:sldMk cId="3417617909" sldId="664"/>
            <ac:spMk id="32" creationId="{564C5469-1438-22DA-FCB6-C8977CADCFE7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475" v="159" actId="1076"/>
          <ac:spMkLst>
            <pc:docMk/>
            <pc:sldMk cId="3417617909" sldId="664"/>
            <ac:spMk id="33" creationId="{2BDA382C-324C-92A7-689F-FA8EC822066B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507" v="160" actId="1076"/>
          <ac:spMkLst>
            <pc:docMk/>
            <pc:sldMk cId="3417617909" sldId="664"/>
            <ac:spMk id="34" creationId="{1E894F91-59BB-EABC-06F2-49CB88BD3419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553" v="161" actId="1076"/>
          <ac:spMkLst>
            <pc:docMk/>
            <pc:sldMk cId="3417617909" sldId="664"/>
            <ac:spMk id="35" creationId="{FE2D802D-32A9-A5B8-E1AA-B945B784CA5C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569" v="162" actId="1076"/>
          <ac:spMkLst>
            <pc:docMk/>
            <pc:sldMk cId="3417617909" sldId="664"/>
            <ac:spMk id="36" creationId="{1F0AAA1C-0847-6B7A-B64E-8930954ED496}"/>
          </ac:spMkLst>
        </pc:spChg>
        <pc:spChg chg="mod">
          <ac:chgData name="John Fuggles" userId="S::john.fuggles@vantagepoint.consulting::c8fcba67-c568-4b32-8660-31060332a4d2" providerId="AD" clId="Web-{6EF8019F-17FE-4FE6-AF98-864DC59FB392}" dt="2022-11-15T08:51:38.600" v="163" actId="1076"/>
          <ac:spMkLst>
            <pc:docMk/>
            <pc:sldMk cId="3417617909" sldId="664"/>
            <ac:spMk id="37" creationId="{7C4C3CF5-66B5-4715-CF5C-E10446BCA114}"/>
          </ac:spMkLst>
        </pc:spChg>
        <pc:grpChg chg="mod">
          <ac:chgData name="John Fuggles" userId="S::john.fuggles@vantagepoint.consulting::c8fcba67-c568-4b32-8660-31060332a4d2" providerId="AD" clId="Web-{6EF8019F-17FE-4FE6-AF98-864DC59FB392}" dt="2022-11-15T08:51:30.475" v="145" actId="1076"/>
          <ac:grpSpMkLst>
            <pc:docMk/>
            <pc:sldMk cId="3417617909" sldId="664"/>
            <ac:grpSpMk id="6" creationId="{8584B954-2FB3-B14D-9C68-88F401D31733}"/>
          </ac:grpSpMkLst>
        </pc:grpChg>
        <pc:grpChg chg="mod">
          <ac:chgData name="John Fuggles" userId="S::john.fuggles@vantagepoint.consulting::c8fcba67-c568-4b32-8660-31060332a4d2" providerId="AD" clId="Web-{6EF8019F-17FE-4FE6-AF98-864DC59FB392}" dt="2022-11-15T08:51:30.584" v="148" actId="1076"/>
          <ac:grpSpMkLst>
            <pc:docMk/>
            <pc:sldMk cId="3417617909" sldId="664"/>
            <ac:grpSpMk id="11" creationId="{A13C10CB-48B5-7A3E-8160-46AB8A1251F4}"/>
          </ac:grpSpMkLst>
        </pc:grpChg>
        <pc:grpChg chg="mod">
          <ac:chgData name="John Fuggles" userId="S::john.fuggles@vantagepoint.consulting::c8fcba67-c568-4b32-8660-31060332a4d2" providerId="AD" clId="Web-{6EF8019F-17FE-4FE6-AF98-864DC59FB392}" dt="2022-11-15T08:51:30.631" v="149" actId="1076"/>
          <ac:grpSpMkLst>
            <pc:docMk/>
            <pc:sldMk cId="3417617909" sldId="664"/>
            <ac:grpSpMk id="14" creationId="{15EABAFE-6746-DFA2-1EC3-440610A5DF1F}"/>
          </ac:grpSpMkLst>
        </pc:grpChg>
        <pc:grpChg chg="mod">
          <ac:chgData name="John Fuggles" userId="S::john.fuggles@vantagepoint.consulting::c8fcba67-c568-4b32-8660-31060332a4d2" providerId="AD" clId="Web-{6EF8019F-17FE-4FE6-AF98-864DC59FB392}" dt="2022-11-15T08:51:30.662" v="150" actId="1076"/>
          <ac:grpSpMkLst>
            <pc:docMk/>
            <pc:sldMk cId="3417617909" sldId="664"/>
            <ac:grpSpMk id="20" creationId="{374DBC4F-0A01-DF61-EA32-2BCDE3FD34D6}"/>
          </ac:grpSpMkLst>
        </pc:grpChg>
        <pc:grpChg chg="mod">
          <ac:chgData name="John Fuggles" userId="S::john.fuggles@vantagepoint.consulting::c8fcba67-c568-4b32-8660-31060332a4d2" providerId="AD" clId="Web-{6EF8019F-17FE-4FE6-AF98-864DC59FB392}" dt="2022-11-15T08:51:30.694" v="151" actId="1076"/>
          <ac:grpSpMkLst>
            <pc:docMk/>
            <pc:sldMk cId="3417617909" sldId="664"/>
            <ac:grpSpMk id="23" creationId="{18C9505B-8D29-FA6B-D339-7AF9F6E54131}"/>
          </ac:grpSpMkLst>
        </pc:grpChg>
      </pc:sldChg>
    </pc:docChg>
  </pc:docChgLst>
  <pc:docChgLst>
    <pc:chgData name="John Fuggles" userId="S::john.fuggles@vantagepoint.consulting::c8fcba67-c568-4b32-8660-31060332a4d2" providerId="AD" clId="Web-{E6D322E4-2AF2-4B7E-9DF5-0A8059E140A2}"/>
    <pc:docChg chg="modSld">
      <pc:chgData name="John Fuggles" userId="S::john.fuggles@vantagepoint.consulting::c8fcba67-c568-4b32-8660-31060332a4d2" providerId="AD" clId="Web-{E6D322E4-2AF2-4B7E-9DF5-0A8059E140A2}" dt="2022-11-14T15:09:36.797" v="33" actId="20577"/>
      <pc:docMkLst>
        <pc:docMk/>
      </pc:docMkLst>
      <pc:sldChg chg="addSp modSp">
        <pc:chgData name="John Fuggles" userId="S::john.fuggles@vantagepoint.consulting::c8fcba67-c568-4b32-8660-31060332a4d2" providerId="AD" clId="Web-{E6D322E4-2AF2-4B7E-9DF5-0A8059E140A2}" dt="2022-11-14T15:09:36.797" v="33" actId="20577"/>
        <pc:sldMkLst>
          <pc:docMk/>
          <pc:sldMk cId="3025373085" sldId="643"/>
        </pc:sldMkLst>
        <pc:spChg chg="mod">
          <ac:chgData name="John Fuggles" userId="S::john.fuggles@vantagepoint.consulting::c8fcba67-c568-4b32-8660-31060332a4d2" providerId="AD" clId="Web-{E6D322E4-2AF2-4B7E-9DF5-0A8059E140A2}" dt="2022-11-14T15:09:34.172" v="31" actId="20577"/>
          <ac:spMkLst>
            <pc:docMk/>
            <pc:sldMk cId="3025373085" sldId="643"/>
            <ac:spMk id="10" creationId="{5848B209-FC11-AEB7-41A6-9C0CE70EC0E0}"/>
          </ac:spMkLst>
        </pc:spChg>
        <pc:spChg chg="mod">
          <ac:chgData name="John Fuggles" userId="S::john.fuggles@vantagepoint.consulting::c8fcba67-c568-4b32-8660-31060332a4d2" providerId="AD" clId="Web-{E6D322E4-2AF2-4B7E-9DF5-0A8059E140A2}" dt="2022-11-14T15:09:36.797" v="33" actId="20577"/>
          <ac:spMkLst>
            <pc:docMk/>
            <pc:sldMk cId="3025373085" sldId="643"/>
            <ac:spMk id="12" creationId="{EC228F9F-8461-1C3D-98FB-9FA4E96B1477}"/>
          </ac:spMkLst>
        </pc:spChg>
        <pc:spChg chg="mod">
          <ac:chgData name="John Fuggles" userId="S::john.fuggles@vantagepoint.consulting::c8fcba67-c568-4b32-8660-31060332a4d2" providerId="AD" clId="Web-{E6D322E4-2AF2-4B7E-9DF5-0A8059E140A2}" dt="2022-11-14T15:09:30.281" v="28" actId="20577"/>
          <ac:spMkLst>
            <pc:docMk/>
            <pc:sldMk cId="3025373085" sldId="643"/>
            <ac:spMk id="13" creationId="{645269CA-FA42-4933-11BD-81817DCBF699}"/>
          </ac:spMkLst>
        </pc:spChg>
        <pc:picChg chg="add mod">
          <ac:chgData name="John Fuggles" userId="S::john.fuggles@vantagepoint.consulting::c8fcba67-c568-4b32-8660-31060332a4d2" providerId="AD" clId="Web-{E6D322E4-2AF2-4B7E-9DF5-0A8059E140A2}" dt="2022-11-14T15:08:47.371" v="13" actId="1076"/>
          <ac:picMkLst>
            <pc:docMk/>
            <pc:sldMk cId="3025373085" sldId="643"/>
            <ac:picMk id="3" creationId="{A0A5BD0E-0C34-2C1A-0E62-86D75DE20B83}"/>
          </ac:picMkLst>
        </pc:picChg>
        <pc:picChg chg="add mod">
          <ac:chgData name="John Fuggles" userId="S::john.fuggles@vantagepoint.consulting::c8fcba67-c568-4b32-8660-31060332a4d2" providerId="AD" clId="Web-{E6D322E4-2AF2-4B7E-9DF5-0A8059E140A2}" dt="2022-11-14T15:08:42.433" v="12" actId="1076"/>
          <ac:picMkLst>
            <pc:docMk/>
            <pc:sldMk cId="3025373085" sldId="643"/>
            <ac:picMk id="4" creationId="{4C9383D0-CB80-9E50-EF1C-A7A8328F5667}"/>
          </ac:picMkLst>
        </pc:picChg>
      </pc:sldChg>
    </pc:docChg>
  </pc:docChgLst>
  <pc:docChgLst>
    <pc:chgData name="Liam O'Brien" userId="S::liam.obrien@vantagepoint.consulting::0fbad5ab-e4f3-4891-b3e8-c28b677a0900" providerId="AD" clId="Web-{A7F5ECBC-C237-0470-E069-350D59624AA5}"/>
    <pc:docChg chg="modSld">
      <pc:chgData name="Liam O'Brien" userId="S::liam.obrien@vantagepoint.consulting::0fbad5ab-e4f3-4891-b3e8-c28b677a0900" providerId="AD" clId="Web-{A7F5ECBC-C237-0470-E069-350D59624AA5}" dt="2022-11-14T15:36:05.649" v="4" actId="20577"/>
      <pc:docMkLst>
        <pc:docMk/>
      </pc:docMkLst>
      <pc:sldChg chg="modSp">
        <pc:chgData name="Liam O'Brien" userId="S::liam.obrien@vantagepoint.consulting::0fbad5ab-e4f3-4891-b3e8-c28b677a0900" providerId="AD" clId="Web-{A7F5ECBC-C237-0470-E069-350D59624AA5}" dt="2022-11-14T15:36:05.649" v="4" actId="20577"/>
        <pc:sldMkLst>
          <pc:docMk/>
          <pc:sldMk cId="3025373085" sldId="643"/>
        </pc:sldMkLst>
        <pc:spChg chg="mod">
          <ac:chgData name="Liam O'Brien" userId="S::liam.obrien@vantagepoint.consulting::0fbad5ab-e4f3-4891-b3e8-c28b677a0900" providerId="AD" clId="Web-{A7F5ECBC-C237-0470-E069-350D59624AA5}" dt="2022-11-14T15:36:05.649" v="4" actId="20577"/>
          <ac:spMkLst>
            <pc:docMk/>
            <pc:sldMk cId="3025373085" sldId="643"/>
            <ac:spMk id="12" creationId="{EC228F9F-8461-1C3D-98FB-9FA4E96B1477}"/>
          </ac:spMkLst>
        </pc:spChg>
      </pc:sldChg>
    </pc:docChg>
  </pc:docChgLst>
  <pc:docChgLst>
    <pc:chgData name="Phil Heu-Weller" userId="S::phil.hw@vantagepoint.consulting::93a4b9aa-d6c6-4b53-808f-0d2ccbc5d770" providerId="AD" clId="Web-{4D846840-B378-7164-96A2-F4F6837CECAA}"/>
    <pc:docChg chg="modSld">
      <pc:chgData name="Phil Heu-Weller" userId="S::phil.hw@vantagepoint.consulting::93a4b9aa-d6c6-4b53-808f-0d2ccbc5d770" providerId="AD" clId="Web-{4D846840-B378-7164-96A2-F4F6837CECAA}" dt="2022-11-15T08:22:21.404" v="712"/>
      <pc:docMkLst>
        <pc:docMk/>
      </pc:docMkLst>
      <pc:sldChg chg="modSp modNotes">
        <pc:chgData name="Phil Heu-Weller" userId="S::phil.hw@vantagepoint.consulting::93a4b9aa-d6c6-4b53-808f-0d2ccbc5d770" providerId="AD" clId="Web-{4D846840-B378-7164-96A2-F4F6837CECAA}" dt="2022-11-15T08:21:24.028" v="598" actId="20577"/>
        <pc:sldMkLst>
          <pc:docMk/>
          <pc:sldMk cId="3417617909" sldId="664"/>
        </pc:sldMkLst>
        <pc:spChg chg="mod">
          <ac:chgData name="Phil Heu-Weller" userId="S::phil.hw@vantagepoint.consulting::93a4b9aa-d6c6-4b53-808f-0d2ccbc5d770" providerId="AD" clId="Web-{4D846840-B378-7164-96A2-F4F6837CECAA}" dt="2022-11-15T08:21:24.028" v="598" actId="20577"/>
          <ac:spMkLst>
            <pc:docMk/>
            <pc:sldMk cId="3417617909" sldId="664"/>
            <ac:spMk id="34" creationId="{1E894F91-59BB-EABC-06F2-49CB88BD3419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21:48:51.471" v="468" actId="20577"/>
          <ac:spMkLst>
            <pc:docMk/>
            <pc:sldMk cId="3417617909" sldId="664"/>
            <ac:spMk id="35" creationId="{FE2D802D-32A9-A5B8-E1AA-B945B784CA5C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21:48:48.909" v="467" actId="20577"/>
          <ac:spMkLst>
            <pc:docMk/>
            <pc:sldMk cId="3417617909" sldId="664"/>
            <ac:spMk id="37" creationId="{7C4C3CF5-66B5-4715-CF5C-E10446BCA114}"/>
          </ac:spMkLst>
        </pc:spChg>
      </pc:sldChg>
      <pc:sldChg chg="delSp modSp delAnim modNotes">
        <pc:chgData name="Phil Heu-Weller" userId="S::phil.hw@vantagepoint.consulting::93a4b9aa-d6c6-4b53-808f-0d2ccbc5d770" providerId="AD" clId="Web-{4D846840-B378-7164-96A2-F4F6837CECAA}" dt="2022-11-15T07:42:43.144" v="557"/>
        <pc:sldMkLst>
          <pc:docMk/>
          <pc:sldMk cId="3469422043" sldId="667"/>
        </pc:sldMkLst>
        <pc:spChg chg="ord">
          <ac:chgData name="Phil Heu-Weller" userId="S::phil.hw@vantagepoint.consulting::93a4b9aa-d6c6-4b53-808f-0d2ccbc5d770" providerId="AD" clId="Web-{4D846840-B378-7164-96A2-F4F6837CECAA}" dt="2022-11-14T21:50:32.694" v="492"/>
          <ac:spMkLst>
            <pc:docMk/>
            <pc:sldMk cId="3469422043" sldId="667"/>
            <ac:spMk id="22" creationId="{759C878B-A9DB-B0CA-C408-3FAFE2F21E39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7:42:43.144" v="557"/>
          <ac:spMkLst>
            <pc:docMk/>
            <pc:sldMk cId="3469422043" sldId="667"/>
            <ac:spMk id="25" creationId="{E81E6A09-260C-5B0A-CA22-C46BF808F6E2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7:41:29.033" v="552"/>
          <ac:spMkLst>
            <pc:docMk/>
            <pc:sldMk cId="3469422043" sldId="667"/>
            <ac:spMk id="26" creationId="{449DC38B-0AAB-82A1-810E-AE797F28D563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7:42:40.503" v="556"/>
          <ac:spMkLst>
            <pc:docMk/>
            <pc:sldMk cId="3469422043" sldId="667"/>
            <ac:spMk id="28" creationId="{D24C109E-B4D9-9723-D7A1-7A3F81D2BCCA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21:53:01.949" v="525" actId="20577"/>
          <ac:spMkLst>
            <pc:docMk/>
            <pc:sldMk cId="3469422043" sldId="667"/>
            <ac:spMk id="29" creationId="{ACC84AC7-172E-F784-D000-1F73AC0894E5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7:22:39.125" v="547" actId="20577"/>
          <ac:spMkLst>
            <pc:docMk/>
            <pc:sldMk cId="3469422043" sldId="667"/>
            <ac:spMk id="32" creationId="{F0737F30-5F2E-9E3B-AA3C-B6BCD7D7A510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21:50:44.382" v="501" actId="20577"/>
          <ac:spMkLst>
            <pc:docMk/>
            <pc:sldMk cId="3469422043" sldId="667"/>
            <ac:spMk id="35" creationId="{AEC2D664-01AA-D4AD-041B-DC59FD708ECF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21:51:08.664" v="523" actId="20577"/>
          <ac:spMkLst>
            <pc:docMk/>
            <pc:sldMk cId="3469422043" sldId="667"/>
            <ac:spMk id="38" creationId="{C2E3EED8-6702-E04D-9E86-1CA2FF477013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7:22:14.013" v="543" actId="20577"/>
          <ac:spMkLst>
            <pc:docMk/>
            <pc:sldMk cId="3469422043" sldId="667"/>
            <ac:spMk id="41" creationId="{FC9E2640-0705-0B3F-307A-25F5BDD1A69D}"/>
          </ac:spMkLst>
        </pc:spChg>
        <pc:spChg chg="del mod">
          <ac:chgData name="Phil Heu-Weller" userId="S::phil.hw@vantagepoint.consulting::93a4b9aa-d6c6-4b53-808f-0d2ccbc5d770" providerId="AD" clId="Web-{4D846840-B378-7164-96A2-F4F6837CECAA}" dt="2022-11-14T17:37:23.476" v="383"/>
          <ac:spMkLst>
            <pc:docMk/>
            <pc:sldMk cId="3469422043" sldId="667"/>
            <ac:spMk id="67" creationId="{11DC9AD6-A261-9F7D-7B7F-CE77F7416828}"/>
          </ac:spMkLst>
        </pc:spChg>
        <pc:grpChg chg="del">
          <ac:chgData name="Phil Heu-Weller" userId="S::phil.hw@vantagepoint.consulting::93a4b9aa-d6c6-4b53-808f-0d2ccbc5d770" providerId="AD" clId="Web-{4D846840-B378-7164-96A2-F4F6837CECAA}" dt="2022-11-14T21:49:43.020" v="469"/>
          <ac:grpSpMkLst>
            <pc:docMk/>
            <pc:sldMk cId="3469422043" sldId="667"/>
            <ac:grpSpMk id="48" creationId="{47E8511C-53AA-067C-60BE-0CE4B0CB2B2C}"/>
          </ac:grpSpMkLst>
        </pc:grpChg>
      </pc:sldChg>
      <pc:sldChg chg="modSp modNotes">
        <pc:chgData name="Phil Heu-Weller" userId="S::phil.hw@vantagepoint.consulting::93a4b9aa-d6c6-4b53-808f-0d2ccbc5d770" providerId="AD" clId="Web-{4D846840-B378-7164-96A2-F4F6837CECAA}" dt="2022-11-15T08:22:21.404" v="712"/>
        <pc:sldMkLst>
          <pc:docMk/>
          <pc:sldMk cId="1317514985" sldId="669"/>
        </pc:sldMkLst>
        <pc:spChg chg="mod">
          <ac:chgData name="Phil Heu-Weller" userId="S::phil.hw@vantagepoint.consulting::93a4b9aa-d6c6-4b53-808f-0d2ccbc5d770" providerId="AD" clId="Web-{4D846840-B378-7164-96A2-F4F6837CECAA}" dt="2022-11-14T17:22:23.336" v="136" actId="20577"/>
          <ac:spMkLst>
            <pc:docMk/>
            <pc:sldMk cId="1317514985" sldId="669"/>
            <ac:spMk id="31" creationId="{DEB9B047-1ACB-0AC7-6545-3EB32E73AB9B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17:24:32.794" v="175" actId="20577"/>
          <ac:spMkLst>
            <pc:docMk/>
            <pc:sldMk cId="1317514985" sldId="669"/>
            <ac:spMk id="32" creationId="{C6E64A27-9AA6-76D9-51D7-7E4E8E8BFE4D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17:24:30.090" v="174" actId="20577"/>
          <ac:spMkLst>
            <pc:docMk/>
            <pc:sldMk cId="1317514985" sldId="669"/>
            <ac:spMk id="33" creationId="{99069B52-869E-A4D3-D77E-3EF12C7659D4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4T17:22:30.227" v="152" actId="20577"/>
          <ac:spMkLst>
            <pc:docMk/>
            <pc:sldMk cId="1317514985" sldId="669"/>
            <ac:spMk id="34" creationId="{3F783812-A9BF-4C3B-6D52-90E1A678EF28}"/>
          </ac:spMkLst>
        </pc:spChg>
        <pc:spChg chg="mod">
          <ac:chgData name="Phil Heu-Weller" userId="S::phil.hw@vantagepoint.consulting::93a4b9aa-d6c6-4b53-808f-0d2ccbc5d770" providerId="AD" clId="Web-{4D846840-B378-7164-96A2-F4F6837CECAA}" dt="2022-11-15T08:21:29.044" v="612" actId="20577"/>
          <ac:spMkLst>
            <pc:docMk/>
            <pc:sldMk cId="1317514985" sldId="669"/>
            <ac:spMk id="35" creationId="{8595291D-4F2E-C8AF-5D06-012A4E51AE0A}"/>
          </ac:spMkLst>
        </pc:spChg>
      </pc:sldChg>
    </pc:docChg>
  </pc:docChgLst>
  <pc:docChgLst>
    <pc:chgData name="John Fuggles" userId="S::john.fuggles@vantagepoint.consulting::c8fcba67-c568-4b32-8660-31060332a4d2" providerId="AD" clId="Web-{801EA82C-2D2D-4A07-AE3E-661F72F28310}"/>
    <pc:docChg chg="modSld">
      <pc:chgData name="John Fuggles" userId="S::john.fuggles@vantagepoint.consulting::c8fcba67-c568-4b32-8660-31060332a4d2" providerId="AD" clId="Web-{801EA82C-2D2D-4A07-AE3E-661F72F28310}" dt="2022-11-14T17:47:03.541" v="18" actId="20577"/>
      <pc:docMkLst>
        <pc:docMk/>
      </pc:docMkLst>
      <pc:sldChg chg="modSp">
        <pc:chgData name="John Fuggles" userId="S::john.fuggles@vantagepoint.consulting::c8fcba67-c568-4b32-8660-31060332a4d2" providerId="AD" clId="Web-{801EA82C-2D2D-4A07-AE3E-661F72F28310}" dt="2022-11-14T17:47:03.541" v="18" actId="20577"/>
        <pc:sldMkLst>
          <pc:docMk/>
          <pc:sldMk cId="1317514985" sldId="669"/>
        </pc:sldMkLst>
        <pc:spChg chg="mod">
          <ac:chgData name="John Fuggles" userId="S::john.fuggles@vantagepoint.consulting::c8fcba67-c568-4b32-8660-31060332a4d2" providerId="AD" clId="Web-{801EA82C-2D2D-4A07-AE3E-661F72F28310}" dt="2022-11-14T17:47:03.541" v="18" actId="20577"/>
          <ac:spMkLst>
            <pc:docMk/>
            <pc:sldMk cId="1317514985" sldId="669"/>
            <ac:spMk id="29" creationId="{69F385A4-5AA1-1A1F-1950-5745078BFD55}"/>
          </ac:spMkLst>
        </pc:spChg>
      </pc:sldChg>
    </pc:docChg>
  </pc:docChgLst>
  <pc:docChgLst>
    <pc:chgData name="John Fuggles" userId="S::john.fuggles@vantagepoint.consulting::c8fcba67-c568-4b32-8660-31060332a4d2" providerId="AD" clId="Web-{99A3763C-DA7A-440E-8797-2E792BEEAEF9}"/>
    <pc:docChg chg="modSld">
      <pc:chgData name="John Fuggles" userId="S::john.fuggles@vantagepoint.consulting::c8fcba67-c568-4b32-8660-31060332a4d2" providerId="AD" clId="Web-{99A3763C-DA7A-440E-8797-2E792BEEAEF9}" dt="2022-11-15T11:34:55.988" v="1" actId="20577"/>
      <pc:docMkLst>
        <pc:docMk/>
      </pc:docMkLst>
      <pc:sldChg chg="modSp">
        <pc:chgData name="John Fuggles" userId="S::john.fuggles@vantagepoint.consulting::c8fcba67-c568-4b32-8660-31060332a4d2" providerId="AD" clId="Web-{99A3763C-DA7A-440E-8797-2E792BEEAEF9}" dt="2022-11-15T11:34:55.988" v="1" actId="20577"/>
        <pc:sldMkLst>
          <pc:docMk/>
          <pc:sldMk cId="3025373085" sldId="643"/>
        </pc:sldMkLst>
        <pc:spChg chg="mod">
          <ac:chgData name="John Fuggles" userId="S::john.fuggles@vantagepoint.consulting::c8fcba67-c568-4b32-8660-31060332a4d2" providerId="AD" clId="Web-{99A3763C-DA7A-440E-8797-2E792BEEAEF9}" dt="2022-11-15T11:34:51.644" v="0" actId="20577"/>
          <ac:spMkLst>
            <pc:docMk/>
            <pc:sldMk cId="3025373085" sldId="643"/>
            <ac:spMk id="10" creationId="{5848B209-FC11-AEB7-41A6-9C0CE70EC0E0}"/>
          </ac:spMkLst>
        </pc:spChg>
        <pc:spChg chg="mod">
          <ac:chgData name="John Fuggles" userId="S::john.fuggles@vantagepoint.consulting::c8fcba67-c568-4b32-8660-31060332a4d2" providerId="AD" clId="Web-{99A3763C-DA7A-440E-8797-2E792BEEAEF9}" dt="2022-11-15T11:34:55.988" v="1" actId="20577"/>
          <ac:spMkLst>
            <pc:docMk/>
            <pc:sldMk cId="3025373085" sldId="643"/>
            <ac:spMk id="13" creationId="{645269CA-FA42-4933-11BD-81817DCBF699}"/>
          </ac:spMkLst>
        </pc:spChg>
      </pc:sldChg>
    </pc:docChg>
  </pc:docChgLst>
  <pc:docChgLst>
    <pc:chgData name="Phil Heu-Weller" userId="S::phil.hw@vantagepoint.consulting::93a4b9aa-d6c6-4b53-808f-0d2ccbc5d770" providerId="AD" clId="Web-{44939E27-06B0-3667-0AC1-5D2B493389FC}"/>
    <pc:docChg chg="addSld delSld modSld sldOrd">
      <pc:chgData name="Phil Heu-Weller" userId="S::phil.hw@vantagepoint.consulting::93a4b9aa-d6c6-4b53-808f-0d2ccbc5d770" providerId="AD" clId="Web-{44939E27-06B0-3667-0AC1-5D2B493389FC}" dt="2022-11-15T13:55:17.713" v="341"/>
      <pc:docMkLst>
        <pc:docMk/>
      </pc:docMkLst>
      <pc:sldChg chg="del modNotes">
        <pc:chgData name="Phil Heu-Weller" userId="S::phil.hw@vantagepoint.consulting::93a4b9aa-d6c6-4b53-808f-0d2ccbc5d770" providerId="AD" clId="Web-{44939E27-06B0-3667-0AC1-5D2B493389FC}" dt="2022-11-15T13:27:05.272" v="334"/>
        <pc:sldMkLst>
          <pc:docMk/>
          <pc:sldMk cId="3417617909" sldId="664"/>
        </pc:sldMkLst>
      </pc:sldChg>
      <pc:sldChg chg="del">
        <pc:chgData name="Phil Heu-Weller" userId="S::phil.hw@vantagepoint.consulting::93a4b9aa-d6c6-4b53-808f-0d2ccbc5d770" providerId="AD" clId="Web-{44939E27-06B0-3667-0AC1-5D2B493389FC}" dt="2022-11-15T13:27:05.272" v="335"/>
        <pc:sldMkLst>
          <pc:docMk/>
          <pc:sldMk cId="3469422043" sldId="667"/>
        </pc:sldMkLst>
      </pc:sldChg>
      <pc:sldChg chg="addSp delSp modSp add mod replId modShow">
        <pc:chgData name="Phil Heu-Weller" userId="S::phil.hw@vantagepoint.consulting::93a4b9aa-d6c6-4b53-808f-0d2ccbc5d770" providerId="AD" clId="Web-{44939E27-06B0-3667-0AC1-5D2B493389FC}" dt="2022-11-15T13:27:02.256" v="333"/>
        <pc:sldMkLst>
          <pc:docMk/>
          <pc:sldMk cId="1215012501" sldId="670"/>
        </pc:sldMkLst>
        <pc:spChg chg="mod">
          <ac:chgData name="Phil Heu-Weller" userId="S::phil.hw@vantagepoint.consulting::93a4b9aa-d6c6-4b53-808f-0d2ccbc5d770" providerId="AD" clId="Web-{44939E27-06B0-3667-0AC1-5D2B493389FC}" dt="2022-11-15T12:01:33.434" v="119" actId="20577"/>
          <ac:spMkLst>
            <pc:docMk/>
            <pc:sldMk cId="1215012501" sldId="670"/>
            <ac:spMk id="15" creationId="{0E7E52E5-9065-32DF-95DB-C58843E65D72}"/>
          </ac:spMkLst>
        </pc:spChg>
        <pc:spChg chg="mod">
          <ac:chgData name="Phil Heu-Weller" userId="S::phil.hw@vantagepoint.consulting::93a4b9aa-d6c6-4b53-808f-0d2ccbc5d770" providerId="AD" clId="Web-{44939E27-06B0-3667-0AC1-5D2B493389FC}" dt="2022-11-15T12:04:16.564" v="325" actId="20577"/>
          <ac:spMkLst>
            <pc:docMk/>
            <pc:sldMk cId="1215012501" sldId="670"/>
            <ac:spMk id="16" creationId="{42E1C26B-9132-2F29-B0D7-7DC96F00D524}"/>
          </ac:spMkLst>
        </pc:spChg>
        <pc:spChg chg="mod">
          <ac:chgData name="Phil Heu-Weller" userId="S::phil.hw@vantagepoint.consulting::93a4b9aa-d6c6-4b53-808f-0d2ccbc5d770" providerId="AD" clId="Web-{44939E27-06B0-3667-0AC1-5D2B493389FC}" dt="2022-11-15T12:03:54.345" v="304" actId="20577"/>
          <ac:spMkLst>
            <pc:docMk/>
            <pc:sldMk cId="1215012501" sldId="670"/>
            <ac:spMk id="32" creationId="{564C5469-1438-22DA-FCB6-C8977CADCFE7}"/>
          </ac:spMkLst>
        </pc:spChg>
        <pc:spChg chg="add del mod">
          <ac:chgData name="Phil Heu-Weller" userId="S::phil.hw@vantagepoint.consulting::93a4b9aa-d6c6-4b53-808f-0d2ccbc5d770" providerId="AD" clId="Web-{44939E27-06B0-3667-0AC1-5D2B493389FC}" dt="2022-11-15T12:03:19.641" v="252" actId="20577"/>
          <ac:spMkLst>
            <pc:docMk/>
            <pc:sldMk cId="1215012501" sldId="670"/>
            <ac:spMk id="33" creationId="{2BDA382C-324C-92A7-689F-FA8EC822066B}"/>
          </ac:spMkLst>
        </pc:spChg>
        <pc:spChg chg="mod">
          <ac:chgData name="Phil Heu-Weller" userId="S::phil.hw@vantagepoint.consulting::93a4b9aa-d6c6-4b53-808f-0d2ccbc5d770" providerId="AD" clId="Web-{44939E27-06B0-3667-0AC1-5D2B493389FC}" dt="2022-11-15T12:04:08.267" v="322" actId="20577"/>
          <ac:spMkLst>
            <pc:docMk/>
            <pc:sldMk cId="1215012501" sldId="670"/>
            <ac:spMk id="36" creationId="{1F0AAA1C-0847-6B7A-B64E-8930954ED496}"/>
          </ac:spMkLst>
        </pc:spChg>
      </pc:sldChg>
      <pc:sldChg chg="addSp delSp modSp add mod ord replId delAnim modShow">
        <pc:chgData name="Phil Heu-Weller" userId="S::phil.hw@vantagepoint.consulting::93a4b9aa-d6c6-4b53-808f-0d2ccbc5d770" providerId="AD" clId="Web-{44939E27-06B0-3667-0AC1-5D2B493389FC}" dt="2022-11-15T13:55:17.713" v="341"/>
        <pc:sldMkLst>
          <pc:docMk/>
          <pc:sldMk cId="963681835" sldId="671"/>
        </pc:sldMkLst>
        <pc:spChg chg="add del mod">
          <ac:chgData name="Phil Heu-Weller" userId="S::phil.hw@vantagepoint.consulting::93a4b9aa-d6c6-4b53-808f-0d2ccbc5d770" providerId="AD" clId="Web-{44939E27-06B0-3667-0AC1-5D2B493389FC}" dt="2022-11-15T12:04:48.081" v="329"/>
          <ac:spMkLst>
            <pc:docMk/>
            <pc:sldMk cId="963681835" sldId="671"/>
            <ac:spMk id="3" creationId="{299241F8-28BE-3226-4520-72385B7940BC}"/>
          </ac:spMkLst>
        </pc:spChg>
        <pc:spChg chg="mod">
          <ac:chgData name="Phil Heu-Weller" userId="S::phil.hw@vantagepoint.consulting::93a4b9aa-d6c6-4b53-808f-0d2ccbc5d770" providerId="AD" clId="Web-{44939E27-06B0-3667-0AC1-5D2B493389FC}" dt="2022-11-15T12:01:22.731" v="118" actId="20577"/>
          <ac:spMkLst>
            <pc:docMk/>
            <pc:sldMk cId="963681835" sldId="671"/>
            <ac:spMk id="15" creationId="{0E7E52E5-9065-32DF-95DB-C58843E65D72}"/>
          </ac:spMkLst>
        </pc:spChg>
        <pc:spChg chg="add del mod">
          <ac:chgData name="Phil Heu-Weller" userId="S::phil.hw@vantagepoint.consulting::93a4b9aa-d6c6-4b53-808f-0d2ccbc5d770" providerId="AD" clId="Web-{44939E27-06B0-3667-0AC1-5D2B493389FC}" dt="2022-11-15T12:04:56.659" v="331" actId="20577"/>
          <ac:spMkLst>
            <pc:docMk/>
            <pc:sldMk cId="963681835" sldId="671"/>
            <ac:spMk id="16" creationId="{42E1C26B-9132-2F29-B0D7-7DC96F00D524}"/>
          </ac:spMkLst>
        </pc:spChg>
      </pc:sldChg>
    </pc:docChg>
  </pc:docChgLst>
  <pc:docChgLst>
    <pc:chgData name="John Fuggles" userId="S::john.fuggles@vantagepoint.consulting::c8fcba67-c568-4b32-8660-31060332a4d2" providerId="AD" clId="Web-{006AA5C2-A32C-44D4-91E0-787873C36471}"/>
    <pc:docChg chg="modSld">
      <pc:chgData name="John Fuggles" userId="S::john.fuggles@vantagepoint.consulting::c8fcba67-c568-4b32-8660-31060332a4d2" providerId="AD" clId="Web-{006AA5C2-A32C-44D4-91E0-787873C36471}" dt="2022-11-14T18:41:57.002" v="24" actId="20577"/>
      <pc:docMkLst>
        <pc:docMk/>
      </pc:docMkLst>
      <pc:sldChg chg="modSp">
        <pc:chgData name="John Fuggles" userId="S::john.fuggles@vantagepoint.consulting::c8fcba67-c568-4b32-8660-31060332a4d2" providerId="AD" clId="Web-{006AA5C2-A32C-44D4-91E0-787873C36471}" dt="2022-11-14T18:41:57.002" v="24" actId="20577"/>
        <pc:sldMkLst>
          <pc:docMk/>
          <pc:sldMk cId="1317514985" sldId="669"/>
        </pc:sldMkLst>
        <pc:spChg chg="mod">
          <ac:chgData name="John Fuggles" userId="S::john.fuggles@vantagepoint.consulting::c8fcba67-c568-4b32-8660-31060332a4d2" providerId="AD" clId="Web-{006AA5C2-A32C-44D4-91E0-787873C36471}" dt="2022-11-14T18:41:57.002" v="24" actId="20577"/>
          <ac:spMkLst>
            <pc:docMk/>
            <pc:sldMk cId="1317514985" sldId="669"/>
            <ac:spMk id="29" creationId="{69F385A4-5AA1-1A1F-1950-5745078BFD55}"/>
          </ac:spMkLst>
        </pc:spChg>
      </pc:sldChg>
    </pc:docChg>
  </pc:docChgLst>
  <pc:docChgLst>
    <pc:chgData name="John Fuggles" userId="S::john.fuggles@vantagepoint.consulting::c8fcba67-c568-4b32-8660-31060332a4d2" providerId="AD" clId="Web-{C16C4183-5993-4BFE-8A81-20F68C1D7CC2}"/>
    <pc:docChg chg="sldOrd">
      <pc:chgData name="John Fuggles" userId="S::john.fuggles@vantagepoint.consulting::c8fcba67-c568-4b32-8660-31060332a4d2" providerId="AD" clId="Web-{C16C4183-5993-4BFE-8A81-20F68C1D7CC2}" dt="2022-11-14T15:41:22.163" v="0"/>
      <pc:docMkLst>
        <pc:docMk/>
      </pc:docMkLst>
      <pc:sldChg chg="ord">
        <pc:chgData name="John Fuggles" userId="S::john.fuggles@vantagepoint.consulting::c8fcba67-c568-4b32-8660-31060332a4d2" providerId="AD" clId="Web-{C16C4183-5993-4BFE-8A81-20F68C1D7CC2}" dt="2022-11-14T15:41:22.163" v="0"/>
        <pc:sldMkLst>
          <pc:docMk/>
          <pc:sldMk cId="2024190386" sldId="644"/>
        </pc:sldMkLst>
      </pc:sldChg>
    </pc:docChg>
  </pc:docChgLst>
  <pc:docChgLst>
    <pc:chgData name="Ifẹ Akintoye" userId="0bcd5c4f-772c-4dce-aae3-13873e956969" providerId="ADAL" clId="{16CCB651-5106-486B-A61A-BB3D6E667D22}"/>
    <pc:docChg chg="undo custSel modSld">
      <pc:chgData name="Ifẹ Akintoye" userId="0bcd5c4f-772c-4dce-aae3-13873e956969" providerId="ADAL" clId="{16CCB651-5106-486B-A61A-BB3D6E667D22}" dt="2022-11-14T16:17:39.388" v="64" actId="12789"/>
      <pc:docMkLst>
        <pc:docMk/>
      </pc:docMkLst>
      <pc:sldChg chg="modSp mod">
        <pc:chgData name="Ifẹ Akintoye" userId="0bcd5c4f-772c-4dce-aae3-13873e956969" providerId="ADAL" clId="{16CCB651-5106-486B-A61A-BB3D6E667D22}" dt="2022-11-14T16:05:06.617" v="31" actId="2711"/>
        <pc:sldMkLst>
          <pc:docMk/>
          <pc:sldMk cId="3593408943" sldId="378"/>
        </pc:sldMkLst>
        <pc:spChg chg="mod">
          <ac:chgData name="Ifẹ Akintoye" userId="0bcd5c4f-772c-4dce-aae3-13873e956969" providerId="ADAL" clId="{16CCB651-5106-486B-A61A-BB3D6E667D22}" dt="2022-11-14T16:05:06.617" v="31" actId="2711"/>
          <ac:spMkLst>
            <pc:docMk/>
            <pc:sldMk cId="3593408943" sldId="378"/>
            <ac:spMk id="2" creationId="{33FD2ED1-75C3-184F-9F38-4386E7F933D0}"/>
          </ac:spMkLst>
        </pc:spChg>
      </pc:sldChg>
      <pc:sldChg chg="addSp delSp modSp mod">
        <pc:chgData name="Ifẹ Akintoye" userId="0bcd5c4f-772c-4dce-aae3-13873e956969" providerId="ADAL" clId="{16CCB651-5106-486B-A61A-BB3D6E667D22}" dt="2022-11-14T16:17:39.388" v="64" actId="12789"/>
        <pc:sldMkLst>
          <pc:docMk/>
          <pc:sldMk cId="3025373085" sldId="643"/>
        </pc:sldMkLst>
        <pc:picChg chg="del">
          <ac:chgData name="Ifẹ Akintoye" userId="0bcd5c4f-772c-4dce-aae3-13873e956969" providerId="ADAL" clId="{16CCB651-5106-486B-A61A-BB3D6E667D22}" dt="2022-11-14T15:58:49.020" v="0" actId="478"/>
          <ac:picMkLst>
            <pc:docMk/>
            <pc:sldMk cId="3025373085" sldId="643"/>
            <ac:picMk id="3" creationId="{A0A5BD0E-0C34-2C1A-0E62-86D75DE20B83}"/>
          </ac:picMkLst>
        </pc:picChg>
        <pc:picChg chg="del">
          <ac:chgData name="Ifẹ Akintoye" userId="0bcd5c4f-772c-4dce-aae3-13873e956969" providerId="ADAL" clId="{16CCB651-5106-486B-A61A-BB3D6E667D22}" dt="2022-11-14T16:09:32.818" v="41" actId="478"/>
          <ac:picMkLst>
            <pc:docMk/>
            <pc:sldMk cId="3025373085" sldId="643"/>
            <ac:picMk id="4" creationId="{4C9383D0-CB80-9E50-EF1C-A7A8328F5667}"/>
          </ac:picMkLst>
        </pc:picChg>
        <pc:picChg chg="add del mod">
          <ac:chgData name="Ifẹ Akintoye" userId="0bcd5c4f-772c-4dce-aae3-13873e956969" providerId="ADAL" clId="{16CCB651-5106-486B-A61A-BB3D6E667D22}" dt="2022-11-14T16:02:53.416" v="20" actId="478"/>
          <ac:picMkLst>
            <pc:docMk/>
            <pc:sldMk cId="3025373085" sldId="643"/>
            <ac:picMk id="6" creationId="{DC996B8A-5BB7-8215-7A15-72E00C2FE91E}"/>
          </ac:picMkLst>
        </pc:picChg>
        <pc:picChg chg="mod">
          <ac:chgData name="Ifẹ Akintoye" userId="0bcd5c4f-772c-4dce-aae3-13873e956969" providerId="ADAL" clId="{16CCB651-5106-486B-A61A-BB3D6E667D22}" dt="2022-11-14T16:17:39.388" v="64" actId="12789"/>
          <ac:picMkLst>
            <pc:docMk/>
            <pc:sldMk cId="3025373085" sldId="643"/>
            <ac:picMk id="8" creationId="{E64ABADF-8FA3-22C2-BEFC-90BD7EF387F7}"/>
          </ac:picMkLst>
        </pc:picChg>
        <pc:picChg chg="add del mod">
          <ac:chgData name="Ifẹ Akintoye" userId="0bcd5c4f-772c-4dce-aae3-13873e956969" providerId="ADAL" clId="{16CCB651-5106-486B-A61A-BB3D6E667D22}" dt="2022-11-14T16:03:33.210" v="30" actId="478"/>
          <ac:picMkLst>
            <pc:docMk/>
            <pc:sldMk cId="3025373085" sldId="643"/>
            <ac:picMk id="9" creationId="{5A454E1E-F94A-2CC2-2693-D096D77B2CD9}"/>
          </ac:picMkLst>
        </pc:picChg>
        <pc:picChg chg="add mod">
          <ac:chgData name="Ifẹ Akintoye" userId="0bcd5c4f-772c-4dce-aae3-13873e956969" providerId="ADAL" clId="{16CCB651-5106-486B-A61A-BB3D6E667D22}" dt="2022-11-14T16:17:39.388" v="64" actId="12789"/>
          <ac:picMkLst>
            <pc:docMk/>
            <pc:sldMk cId="3025373085" sldId="643"/>
            <ac:picMk id="14" creationId="{2CE1549B-C79C-3367-502E-E80BB5A843BF}"/>
          </ac:picMkLst>
        </pc:picChg>
        <pc:picChg chg="add mod">
          <ac:chgData name="Ifẹ Akintoye" userId="0bcd5c4f-772c-4dce-aae3-13873e956969" providerId="ADAL" clId="{16CCB651-5106-486B-A61A-BB3D6E667D22}" dt="2022-11-14T16:17:39.388" v="64" actId="12789"/>
          <ac:picMkLst>
            <pc:docMk/>
            <pc:sldMk cId="3025373085" sldId="643"/>
            <ac:picMk id="16" creationId="{06234951-793D-88C1-650F-3EB77BF30629}"/>
          </ac:picMkLst>
        </pc:picChg>
      </pc:sldChg>
      <pc:sldChg chg="modSp mod">
        <pc:chgData name="Ifẹ Akintoye" userId="0bcd5c4f-772c-4dce-aae3-13873e956969" providerId="ADAL" clId="{16CCB651-5106-486B-A61A-BB3D6E667D22}" dt="2022-11-14T16:06:18.112" v="40" actId="20577"/>
        <pc:sldMkLst>
          <pc:docMk/>
          <pc:sldMk cId="3417617909" sldId="664"/>
        </pc:sldMkLst>
        <pc:spChg chg="mod">
          <ac:chgData name="Ifẹ Akintoye" userId="0bcd5c4f-772c-4dce-aae3-13873e956969" providerId="ADAL" clId="{16CCB651-5106-486B-A61A-BB3D6E667D22}" dt="2022-11-14T16:06:18.112" v="40" actId="20577"/>
          <ac:spMkLst>
            <pc:docMk/>
            <pc:sldMk cId="3417617909" sldId="664"/>
            <ac:spMk id="15" creationId="{0E7E52E5-9065-32DF-95DB-C58843E65D72}"/>
          </ac:spMkLst>
        </pc:spChg>
      </pc:sldChg>
      <pc:sldChg chg="modSp mod">
        <pc:chgData name="Ifẹ Akintoye" userId="0bcd5c4f-772c-4dce-aae3-13873e956969" providerId="ADAL" clId="{16CCB651-5106-486B-A61A-BB3D6E667D22}" dt="2022-11-14T16:05:47.074" v="33" actId="20577"/>
        <pc:sldMkLst>
          <pc:docMk/>
          <pc:sldMk cId="3469422043" sldId="667"/>
        </pc:sldMkLst>
        <pc:spChg chg="mod">
          <ac:chgData name="Ifẹ Akintoye" userId="0bcd5c4f-772c-4dce-aae3-13873e956969" providerId="ADAL" clId="{16CCB651-5106-486B-A61A-BB3D6E667D22}" dt="2022-11-14T16:05:47.074" v="33" actId="20577"/>
          <ac:spMkLst>
            <pc:docMk/>
            <pc:sldMk cId="3469422043" sldId="667"/>
            <ac:spMk id="15" creationId="{0E7E52E5-9065-32DF-95DB-C58843E65D72}"/>
          </ac:spMkLst>
        </pc:spChg>
      </pc:sldChg>
    </pc:docChg>
  </pc:docChgLst>
  <pc:docChgLst>
    <pc:chgData name="John Fuggles" userId="S::john.fuggles@vantagepoint.consulting::c8fcba67-c568-4b32-8660-31060332a4d2" providerId="AD" clId="Web-{D159869D-E19E-4EBF-8D7C-B1E946AEF3B2}"/>
    <pc:docChg chg="addSld delSld modSld">
      <pc:chgData name="John Fuggles" userId="S::john.fuggles@vantagepoint.consulting::c8fcba67-c568-4b32-8660-31060332a4d2" providerId="AD" clId="Web-{D159869D-E19E-4EBF-8D7C-B1E946AEF3B2}" dt="2022-11-14T13:00:16.010" v="34"/>
      <pc:docMkLst>
        <pc:docMk/>
      </pc:docMkLst>
      <pc:sldChg chg="add del modNotes">
        <pc:chgData name="John Fuggles" userId="S::john.fuggles@vantagepoint.consulting::c8fcba67-c568-4b32-8660-31060332a4d2" providerId="AD" clId="Web-{D159869D-E19E-4EBF-8D7C-B1E946AEF3B2}" dt="2022-11-14T13:00:16.010" v="34"/>
        <pc:sldMkLst>
          <pc:docMk/>
          <pc:sldMk cId="2043190611" sldId="320"/>
        </pc:sldMkLst>
      </pc:sldChg>
      <pc:sldChg chg="del">
        <pc:chgData name="John Fuggles" userId="S::john.fuggles@vantagepoint.consulting::c8fcba67-c568-4b32-8660-31060332a4d2" providerId="AD" clId="Web-{D159869D-E19E-4EBF-8D7C-B1E946AEF3B2}" dt="2022-11-14T12:58:32.960" v="0"/>
        <pc:sldMkLst>
          <pc:docMk/>
          <pc:sldMk cId="3681311415" sldId="666"/>
        </pc:sldMkLst>
      </pc:sldChg>
      <pc:sldChg chg="modSp modNotes">
        <pc:chgData name="John Fuggles" userId="S::john.fuggles@vantagepoint.consulting::c8fcba67-c568-4b32-8660-31060332a4d2" providerId="AD" clId="Web-{D159869D-E19E-4EBF-8D7C-B1E946AEF3B2}" dt="2022-11-14T13:00:01.619" v="32" actId="20577"/>
        <pc:sldMkLst>
          <pc:docMk/>
          <pc:sldMk cId="671817250" sldId="668"/>
        </pc:sldMkLst>
        <pc:spChg chg="mod">
          <ac:chgData name="John Fuggles" userId="S::john.fuggles@vantagepoint.consulting::c8fcba67-c568-4b32-8660-31060332a4d2" providerId="AD" clId="Web-{D159869D-E19E-4EBF-8D7C-B1E946AEF3B2}" dt="2022-11-14T13:00:01.619" v="32" actId="20577"/>
          <ac:spMkLst>
            <pc:docMk/>
            <pc:sldMk cId="671817250" sldId="668"/>
            <ac:spMk id="3" creationId="{0699A280-849A-5566-5DFB-BF45CBBBF2C1}"/>
          </ac:spMkLst>
        </pc:spChg>
        <pc:spChg chg="mod">
          <ac:chgData name="John Fuggles" userId="S::john.fuggles@vantagepoint.consulting::c8fcba67-c568-4b32-8660-31060332a4d2" providerId="AD" clId="Web-{D159869D-E19E-4EBF-8D7C-B1E946AEF3B2}" dt="2022-11-14T12:59:00.289" v="8" actId="20577"/>
          <ac:spMkLst>
            <pc:docMk/>
            <pc:sldMk cId="671817250" sldId="668"/>
            <ac:spMk id="31" creationId="{57317B9F-9D5C-8148-981B-C277BCFE986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ahoma Norm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ahoma Normal" charset="0"/>
              </a:defRPr>
            </a:lvl1pPr>
          </a:lstStyle>
          <a:p>
            <a:fld id="{F5BCA622-4D55-B445-8CE4-5F47B58C798A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ahoma Norm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ahoma Normal" charset="0"/>
              </a:defRPr>
            </a:lvl1pPr>
          </a:lstStyle>
          <a:p>
            <a:fld id="{DBA622C4-09B5-E947-A2D1-DCCC583F5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 Norm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Discovery: what have you inherited? Why is it done this way? When/Has anyone looked at this?</a:t>
            </a:r>
            <a:endParaRPr lang="en-GB"/>
          </a:p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How does today stack up against standards/peers/expectations?</a:t>
            </a:r>
          </a:p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What is the future vision? Is today an enabler or an obstacle?</a:t>
            </a:r>
          </a:p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What is the gap we have to bridge? How will we get there?</a:t>
            </a:r>
          </a:p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What is the cost – hours, financial, damage, customers – Is it worth it?</a:t>
            </a:r>
          </a:p>
          <a:p>
            <a:pPr marL="228600" indent="-228600">
              <a:buFont typeface="+mj-lt"/>
              <a:buAutoNum type="arabicPeriod"/>
            </a:pPr>
            <a:r>
              <a:rPr lang="en-GB">
                <a:latin typeface="Tahoma Normal"/>
              </a:rPr>
              <a:t>How do I make it so that it’s flexible (futureproof) even after we’ve delivered what we need?</a:t>
            </a:r>
          </a:p>
          <a:p>
            <a:pPr marL="228600" indent="-228600">
              <a:buFont typeface="+mj-lt"/>
              <a:buAutoNum type="arabicPeriod"/>
            </a:pPr>
            <a:endParaRPr lang="en-GB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But at each step, be aware of what next, and make the transition/progress easier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Always be conscious of the overall objective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Think beyond of the Office of Finance and within the Office of Finance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/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The team and the function</a:t>
            </a:r>
            <a:endParaRPr lang="en-US">
              <a:latin typeface="Tahoma Normal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The department</a:t>
            </a:r>
            <a:endParaRPr lang="en-US">
              <a:latin typeface="Tahoma Normal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Other departments</a:t>
            </a:r>
            <a:endParaRPr lang="en-US">
              <a:latin typeface="Tahoma Normal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The company as a whole</a:t>
            </a:r>
            <a:endParaRPr lang="en-US">
              <a:latin typeface="Tahoma Normal"/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The individuals</a:t>
            </a:r>
            <a:endParaRPr lang="en-US">
              <a:latin typeface="Tahoma Norm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622C4-09B5-E947-A2D1-DCCC583F51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3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What has changed? What needs to change? Why is it not happening?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How do I take the team with me? Are they enablers or blockers to change?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What is my debt burden? data, systems, processes,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Is the gap getting bigger or has it always been there?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>
                <a:latin typeface="Tahoma Normal"/>
              </a:rPr>
              <a:t>Is the cost of doing it more than the company and team can/will bear?</a:t>
            </a:r>
          </a:p>
          <a:p>
            <a:endParaRPr lang="en-GB"/>
          </a:p>
          <a:p>
            <a:r>
              <a:rPr lang="en-US">
                <a:latin typeface="Tahoma Normal"/>
              </a:rPr>
              <a:t>How do I take my team and the business with me?</a:t>
            </a:r>
            <a:endParaRPr lang="en-GB">
              <a:latin typeface="Tahoma Normal"/>
            </a:endParaRPr>
          </a:p>
          <a:p>
            <a:endParaRPr lang="en-GB"/>
          </a:p>
          <a:p>
            <a:r>
              <a:rPr lang="en-GB">
                <a:latin typeface="Tahoma Normal"/>
              </a:rPr>
              <a:t>How did we get here? Root cause</a:t>
            </a:r>
          </a:p>
          <a:p>
            <a:r>
              <a:rPr lang="en-GB">
                <a:latin typeface="Tahoma Normal"/>
              </a:rPr>
              <a:t>What needs to change?</a:t>
            </a:r>
          </a:p>
          <a:p>
            <a:r>
              <a:rPr lang="en-GB">
                <a:latin typeface="Tahoma Normal"/>
              </a:rPr>
              <a:t>HOW urgent and how material?</a:t>
            </a:r>
            <a:endParaRPr lang="en-GB"/>
          </a:p>
          <a:p>
            <a:r>
              <a:rPr lang="en-GB">
                <a:latin typeface="Tahoma Normal"/>
              </a:rPr>
              <a:t>What is my burden of debt?  Will this be adopted?</a:t>
            </a:r>
            <a:endParaRPr lang="en-GB"/>
          </a:p>
          <a:p>
            <a:r>
              <a:rPr lang="en-GB">
                <a:latin typeface="Tahoma Normal"/>
              </a:rPr>
              <a:t>What other costs do I need to consider?  </a:t>
            </a:r>
            <a:endParaRPr lang="en-GB"/>
          </a:p>
          <a:p>
            <a:r>
              <a:rPr lang="en-GB">
                <a:latin typeface="Tahoma Normal"/>
              </a:rPr>
              <a:t>How do I take my team with me?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622C4-09B5-E947-A2D1-DCCC583F51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4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ahoma Normal"/>
              </a:rPr>
              <a:t>1: “Measure twice, cut once” – develop clear objectives to the transformation with your stakeholders so that you can achieve measurable success. </a:t>
            </a:r>
            <a:endParaRPr lang="en-US"/>
          </a:p>
          <a:p>
            <a:r>
              <a:rPr lang="en-US">
                <a:latin typeface="Tahoma Normal"/>
              </a:rPr>
              <a:t>2: “Carry people on the journey” – become an advocate for the change from the moment that you know change is needed; develop a buzz around the work needed; over communicate. </a:t>
            </a:r>
            <a:endParaRPr lang="en-GB"/>
          </a:p>
          <a:p>
            <a:r>
              <a:rPr lang="en-US">
                <a:latin typeface="Tahoma Normal"/>
              </a:rPr>
              <a:t>3: “Transformation is no panacea” – </a:t>
            </a:r>
            <a:r>
              <a:rPr lang="en-US" err="1">
                <a:latin typeface="Tahoma Normal"/>
              </a:rPr>
              <a:t>digitising</a:t>
            </a:r>
            <a:r>
              <a:rPr lang="en-US">
                <a:latin typeface="Tahoma Normal"/>
              </a:rPr>
              <a:t> a broken process may speed it up but it still won’t be efficient; always ensure that you have considered whether the principle process actually works. </a:t>
            </a:r>
          </a:p>
          <a:p>
            <a:endParaRPr lang="en-US"/>
          </a:p>
          <a:p>
            <a:r>
              <a:rPr lang="en-US">
                <a:latin typeface="Tahoma Normal"/>
              </a:rPr>
              <a:t>1: "Anticipate roadblocks" - every process transformation will encounter challenges.  </a:t>
            </a:r>
          </a:p>
          <a:p>
            <a:r>
              <a:rPr lang="en-US">
                <a:latin typeface="Tahoma Normal"/>
              </a:rPr>
              <a:t>2: "Progress over perfection" - Pareto principle applies</a:t>
            </a:r>
          </a:p>
          <a:p>
            <a:r>
              <a:rPr lang="en-US">
                <a:latin typeface="Tahoma Normal"/>
              </a:rPr>
              <a:t>3: "Transformation leadership" -  successful process change requires vision, operational execution, and perhaps most importantly, consistent, steady leadership. Leadership over mgmt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622C4-09B5-E947-A2D1-DCCC583F51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ck hanging on the wall&#10;&#10;Description automatically generated">
            <a:extLst>
              <a:ext uri="{FF2B5EF4-FFF2-40B4-BE49-F238E27FC236}">
                <a16:creationId xmlns:a16="http://schemas.microsoft.com/office/drawing/2014/main" id="{49AD7404-1F18-0A4E-A828-D8A326A0B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8"/>
          <a:stretch/>
        </p:blipFill>
        <p:spPr>
          <a:xfrm>
            <a:off x="2830082" y="0"/>
            <a:ext cx="936191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BF35BF-5B56-7E4E-BE44-F4A135885297}"/>
              </a:ext>
            </a:extLst>
          </p:cNvPr>
          <p:cNvSpPr/>
          <p:nvPr userDrawn="1"/>
        </p:nvSpPr>
        <p:spPr>
          <a:xfrm>
            <a:off x="0" y="0"/>
            <a:ext cx="4610912" cy="6858000"/>
          </a:xfrm>
          <a:prstGeom prst="rect">
            <a:avLst/>
          </a:prstGeom>
          <a:gradFill>
            <a:gsLst>
              <a:gs pos="16000">
                <a:schemeClr val="bg1"/>
              </a:gs>
              <a:gs pos="100000">
                <a:schemeClr val="bg1">
                  <a:alpha val="26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5EF151-A4BD-3A4D-AF97-D15239EEB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7EC8D-20B6-F24B-965C-FE9BE4CD7828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noProof="0">
              <a:latin typeface="Tahoma Normal" charset="0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631748C-818C-2A44-B36F-045E36A3CB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635014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AFD57C-3284-A641-9E4B-74A54539D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38779" y="391944"/>
            <a:ext cx="696977" cy="7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0897C9-F9D1-CF4C-BC18-9B383C7980FC}"/>
              </a:ext>
            </a:extLst>
          </p:cNvPr>
          <p:cNvSpPr/>
          <p:nvPr userDrawn="1"/>
        </p:nvSpPr>
        <p:spPr>
          <a:xfrm>
            <a:off x="5827363" y="-1"/>
            <a:ext cx="6364637" cy="6858001"/>
          </a:xfrm>
          <a:prstGeom prst="rect">
            <a:avLst/>
          </a:prstGeom>
          <a:solidFill>
            <a:schemeClr val="accent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Tahoma Regular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F33748-44E0-2E4B-BE4F-34859D034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46477" y="391944"/>
            <a:ext cx="696977" cy="76450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5DA4B4B-96D7-3E46-BF12-593ADC4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397183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8E0FAA6-9C21-3447-BD2B-B26DE83E8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9C74F5-E235-2B48-855B-B2B0978C44C0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B641E67-CD20-5644-A26C-DD6AF0030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302" y="6381069"/>
            <a:ext cx="56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0BCBB-607A-EF43-B1AE-37ACD3B98EF1}"/>
              </a:ext>
            </a:extLst>
          </p:cNvPr>
          <p:cNvSpPr/>
          <p:nvPr userDrawn="1"/>
        </p:nvSpPr>
        <p:spPr>
          <a:xfrm rot="5400000">
            <a:off x="10759149" y="6493849"/>
            <a:ext cx="588738" cy="13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3E5D9C-E049-D941-9486-0814433FC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04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578FC-D623-104F-B5B2-91BD1FE03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DB39D2-2B20-D64A-A630-8E0464638D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4863" y="1901824"/>
            <a:ext cx="4567297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0" i="0"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B4566F-C10E-1547-9203-E5AE5C9A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863" y="567428"/>
            <a:ext cx="3814762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74F5AE-F997-BD41-9781-93A8155CBA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4863" y="1350899"/>
            <a:ext cx="456729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AC9971-AFD4-1948-A59C-EA7487CC6883}"/>
              </a:ext>
            </a:extLst>
          </p:cNvPr>
          <p:cNvSpPr/>
          <p:nvPr userDrawn="1"/>
        </p:nvSpPr>
        <p:spPr>
          <a:xfrm>
            <a:off x="636495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D3BC31-DCAD-2548-9A65-17BB3F324C3E}"/>
              </a:ext>
            </a:extLst>
          </p:cNvPr>
          <p:cNvSpPr/>
          <p:nvPr userDrawn="1"/>
        </p:nvSpPr>
        <p:spPr>
          <a:xfrm>
            <a:off x="0" y="0"/>
            <a:ext cx="582704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J82ED.jpg">
            <a:extLst>
              <a:ext uri="{FF2B5EF4-FFF2-40B4-BE49-F238E27FC236}">
                <a16:creationId xmlns:a16="http://schemas.microsoft.com/office/drawing/2014/main" id="{6787895F-4018-2443-B976-5F5C183F1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5EACB5-C097-B040-9DF0-86484037CAEA}"/>
              </a:ext>
            </a:extLst>
          </p:cNvPr>
          <p:cNvSpPr/>
          <p:nvPr userDrawn="1"/>
        </p:nvSpPr>
        <p:spPr>
          <a:xfrm>
            <a:off x="0" y="-3"/>
            <a:ext cx="121920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rge 5"/>
          <p:cNvSpPr/>
          <p:nvPr userDrawn="1"/>
        </p:nvSpPr>
        <p:spPr>
          <a:xfrm>
            <a:off x="3064483" y="-1"/>
            <a:ext cx="5535828" cy="4417541"/>
          </a:xfrm>
          <a:prstGeom prst="flowChartMer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37872" r="17999" b="39458"/>
          <a:stretch/>
        </p:blipFill>
        <p:spPr>
          <a:xfrm>
            <a:off x="4187377" y="914400"/>
            <a:ext cx="3223536" cy="1092630"/>
          </a:xfrm>
          <a:prstGeom prst="rect">
            <a:avLst/>
          </a:prstGeom>
        </p:spPr>
      </p:pic>
      <p:sp>
        <p:nvSpPr>
          <p:cNvPr id="16" name="Oval 15"/>
          <p:cNvSpPr/>
          <p:nvPr userDrawn="1"/>
        </p:nvSpPr>
        <p:spPr>
          <a:xfrm>
            <a:off x="6392568" y="3983480"/>
            <a:ext cx="868120" cy="868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3321523"/>
            <a:ext cx="6035382" cy="2713518"/>
          </a:xfrm>
          <a:custGeom>
            <a:avLst/>
            <a:gdLst>
              <a:gd name="connsiteX0" fmla="*/ 0 w 5052945"/>
              <a:gd name="connsiteY0" fmla="*/ 0 h 2990335"/>
              <a:gd name="connsiteX1" fmla="*/ 5052945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009833 w 5052945"/>
              <a:gd name="connsiteY1" fmla="*/ 0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5052945"/>
              <a:gd name="connsiteY0" fmla="*/ 0 h 2990335"/>
              <a:gd name="connsiteX1" fmla="*/ 3445550 w 5052945"/>
              <a:gd name="connsiteY1" fmla="*/ 14287 h 2990335"/>
              <a:gd name="connsiteX2" fmla="*/ 5052945 w 5052945"/>
              <a:gd name="connsiteY2" fmla="*/ 2990335 h 2990335"/>
              <a:gd name="connsiteX3" fmla="*/ 0 w 5052945"/>
              <a:gd name="connsiteY3" fmla="*/ 2990335 h 2990335"/>
              <a:gd name="connsiteX4" fmla="*/ 0 w 5052945"/>
              <a:gd name="connsiteY4" fmla="*/ 0 h 2990335"/>
              <a:gd name="connsiteX0" fmla="*/ 0 w 4702849"/>
              <a:gd name="connsiteY0" fmla="*/ 0 h 2990335"/>
              <a:gd name="connsiteX1" fmla="*/ 3445550 w 4702849"/>
              <a:gd name="connsiteY1" fmla="*/ 14287 h 2990335"/>
              <a:gd name="connsiteX2" fmla="*/ 4702849 w 4702849"/>
              <a:gd name="connsiteY2" fmla="*/ 2990335 h 2990335"/>
              <a:gd name="connsiteX3" fmla="*/ 0 w 4702849"/>
              <a:gd name="connsiteY3" fmla="*/ 2990335 h 2990335"/>
              <a:gd name="connsiteX4" fmla="*/ 0 w 4702849"/>
              <a:gd name="connsiteY4" fmla="*/ 0 h 2990335"/>
              <a:gd name="connsiteX0" fmla="*/ 0 w 4770610"/>
              <a:gd name="connsiteY0" fmla="*/ 0 h 3006085"/>
              <a:gd name="connsiteX1" fmla="*/ 3445550 w 4770610"/>
              <a:gd name="connsiteY1" fmla="*/ 14287 h 3006085"/>
              <a:gd name="connsiteX2" fmla="*/ 4770610 w 4770610"/>
              <a:gd name="connsiteY2" fmla="*/ 3006085 h 3006085"/>
              <a:gd name="connsiteX3" fmla="*/ 0 w 4770610"/>
              <a:gd name="connsiteY3" fmla="*/ 2990335 h 3006085"/>
              <a:gd name="connsiteX4" fmla="*/ 0 w 4770610"/>
              <a:gd name="connsiteY4" fmla="*/ 0 h 30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0610" h="3006085">
                <a:moveTo>
                  <a:pt x="0" y="0"/>
                </a:moveTo>
                <a:lnTo>
                  <a:pt x="3445550" y="14287"/>
                </a:lnTo>
                <a:lnTo>
                  <a:pt x="4770610" y="3006085"/>
                </a:lnTo>
                <a:lnTo>
                  <a:pt x="0" y="299033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35295E-9661-7C48-86B5-E7548B4A1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82" y="3873136"/>
            <a:ext cx="3972339" cy="387798"/>
          </a:xfrm>
        </p:spPr>
        <p:txBody>
          <a:bodyPr anchor="b" anchorCtr="0"/>
          <a:lstStyle/>
          <a:p>
            <a:r>
              <a:rPr lang="en-GB"/>
              <a:t>Click to add title</a:t>
            </a: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FAE3A63-0ECA-6A48-996B-6CF07406D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988" y="5251543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BE31F7-EF89-9D42-94FD-7F5F009737A6}"/>
              </a:ext>
            </a:extLst>
          </p:cNvPr>
          <p:cNvSpPr/>
          <p:nvPr userDrawn="1"/>
        </p:nvSpPr>
        <p:spPr>
          <a:xfrm>
            <a:off x="480082" y="4947891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01A21B5-FCEB-A841-89E8-FF03F09593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05130"/>
            <a:ext cx="3990582" cy="3600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GB" sz="2600" b="0" i="0" smtClean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lang="en-GB" smtClean="0"/>
            </a:lvl2pPr>
            <a:lvl3pPr>
              <a:defRPr lang="en-GB" smtClean="0"/>
            </a:lvl3pPr>
            <a:lvl4pPr>
              <a:defRPr lang="en-GB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6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9A7EE-A4F8-F744-A69F-A363D952D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58777A-B943-4344-A03E-6F77C3F7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2332730"/>
            <a:ext cx="5449794" cy="3877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E0DAD0E-D826-D44E-88B4-345162E37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3179701"/>
            <a:ext cx="3971925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C38085-4F2E-EE40-BD53-60C1EEC173F9}"/>
              </a:ext>
            </a:extLst>
          </p:cNvPr>
          <p:cNvSpPr/>
          <p:nvPr userDrawn="1"/>
        </p:nvSpPr>
        <p:spPr>
          <a:xfrm>
            <a:off x="493807" y="2917268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20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31836C4-B3A0-4D4F-9284-CE1902D75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0555" y="1508330"/>
            <a:ext cx="8121445" cy="53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9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F1E955-78AE-8245-AF5C-18B8295396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3E51-C3C1-B640-98DE-D91A2D8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3041202"/>
            <a:ext cx="8104093" cy="387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BE8C54-F702-FC4D-9A31-4772D69212A4}"/>
              </a:ext>
            </a:extLst>
          </p:cNvPr>
          <p:cNvSpPr/>
          <p:nvPr userDrawn="1"/>
        </p:nvSpPr>
        <p:spPr>
          <a:xfrm>
            <a:off x="493806" y="3605274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69674-37AA-B24E-8323-65659DA66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9"/>
          <a:stretch/>
        </p:blipFill>
        <p:spPr>
          <a:xfrm>
            <a:off x="10994501" y="488937"/>
            <a:ext cx="572024" cy="575126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5550373B-9C01-2C41-B7DD-089A879C3F65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78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5B813-ED73-DA48-9A97-F66B97E9D1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9311-9757-BB4C-A103-E40A78177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89"/>
          <a:stretch/>
        </p:blipFill>
        <p:spPr>
          <a:xfrm>
            <a:off x="4564971" y="2991669"/>
            <a:ext cx="3062059" cy="8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F64AE2D2-A04A-1648-BB96-CC98B725E2BF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6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93713" y="1350899"/>
            <a:ext cx="6350147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/>
              <a:t>Subtitle runs here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D37C1BB9-8F2B-DF47-B883-627EB29AEFC6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232821-52BB-CE45-AE47-E1343F26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B6D6F-EFB1-0642-8DEB-519C7650E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DBCA2-D593-534A-BD69-B52352C58BF1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D0151F-05A7-1249-986C-113D8277E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52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B1724E-2EEE-2C48-90AA-46469C048F50}"/>
              </a:ext>
            </a:extLst>
          </p:cNvPr>
          <p:cNvSpPr/>
          <p:nvPr userDrawn="1"/>
        </p:nvSpPr>
        <p:spPr>
          <a:xfrm>
            <a:off x="490952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4C21E1-D7BF-2542-9857-4BE7A21A24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5921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04297E-EF05-4B46-BD84-FB7F87A76C38}"/>
              </a:ext>
            </a:extLst>
          </p:cNvPr>
          <p:cNvSpPr/>
          <p:nvPr userDrawn="1"/>
        </p:nvSpPr>
        <p:spPr>
          <a:xfrm>
            <a:off x="4085921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E7438540-EF5C-084F-8A3F-A9F25F9B43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93417" y="2313526"/>
            <a:ext cx="2924601" cy="282766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627F81-919C-434B-A12A-19AC38D9128A}"/>
              </a:ext>
            </a:extLst>
          </p:cNvPr>
          <p:cNvSpPr/>
          <p:nvPr userDrawn="1"/>
        </p:nvSpPr>
        <p:spPr>
          <a:xfrm>
            <a:off x="7693417" y="2141782"/>
            <a:ext cx="292460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232821-52BB-CE45-AE47-E1343F26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FB6D6F-EFB1-0642-8DEB-519C7650E4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DBCA2-D593-534A-BD69-B52352C58BF1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D0151F-05A7-1249-986C-113D8277E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52" y="2313526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B1724E-2EEE-2C48-90AA-46469C048F50}"/>
              </a:ext>
            </a:extLst>
          </p:cNvPr>
          <p:cNvSpPr/>
          <p:nvPr userDrawn="1"/>
        </p:nvSpPr>
        <p:spPr>
          <a:xfrm>
            <a:off x="490952" y="2141782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962F2E0-DF9A-B94F-8BFD-5D014C92B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52508" y="2313526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A0963-7196-8048-A7CE-398F62BB7E22}"/>
              </a:ext>
            </a:extLst>
          </p:cNvPr>
          <p:cNvSpPr/>
          <p:nvPr userDrawn="1"/>
        </p:nvSpPr>
        <p:spPr>
          <a:xfrm>
            <a:off x="6052508" y="2141782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7995CD8-0F5E-FA4D-8D54-82FE813B7A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52" y="4280112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E2B842-5EF0-1A4F-A44B-9EB4411853D1}"/>
              </a:ext>
            </a:extLst>
          </p:cNvPr>
          <p:cNvSpPr/>
          <p:nvPr userDrawn="1"/>
        </p:nvSpPr>
        <p:spPr>
          <a:xfrm>
            <a:off x="490952" y="4108368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384E9F-6D89-EC4D-B85E-65C0E4471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2508" y="4280112"/>
            <a:ext cx="4942811" cy="142869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83DFCC-152D-9A43-BE30-988156E2A24F}"/>
              </a:ext>
            </a:extLst>
          </p:cNvPr>
          <p:cNvSpPr/>
          <p:nvPr userDrawn="1"/>
        </p:nvSpPr>
        <p:spPr>
          <a:xfrm>
            <a:off x="6052508" y="4108368"/>
            <a:ext cx="4942811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8657D3-A61D-BD46-BCB5-97AB6B2D04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59275" y="2312989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9ED41B8-8125-4D4D-8439-F575BD403E6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933357" y="2312989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21C687A-57E3-EC4C-91FC-2FC972D780D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59275" y="4279575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89192982-3BDC-DF4D-8F28-EB06714FE1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33357" y="4279575"/>
            <a:ext cx="1074738" cy="473766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2416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17CF47-9D93-A849-8D0A-5C523C219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F8758-C0D7-0649-977E-26AF618200C7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5FB70E-5AE3-AE47-BFDB-88D424A9EC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BE2946-D1BD-7B4D-BAC5-C03BBB98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567428"/>
            <a:ext cx="9043894" cy="387798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773385-05D8-8D47-85F1-AB04174F9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3831-669F-8F40-8416-257167419E8B}"/>
              </a:ext>
            </a:extLst>
          </p:cNvPr>
          <p:cNvSpPr/>
          <p:nvPr userDrawn="1"/>
        </p:nvSpPr>
        <p:spPr>
          <a:xfrm>
            <a:off x="493807" y="1113866"/>
            <a:ext cx="683623" cy="65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 Normal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E66F683-3C0B-0348-8A40-A1A7C57E41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713" y="1901824"/>
            <a:ext cx="4942811" cy="33178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 i="0">
                <a:latin typeface="Tahoma" charset="0"/>
                <a:ea typeface="Tahoma" charset="0"/>
                <a:cs typeface="Tahoma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Wingdings" charset="2"/>
              <a:buNone/>
              <a:tabLst/>
              <a:defRPr lang="en-GB" sz="1200" b="0" i="0" kern="1200" dirty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215900" indent="-215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39370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Cambria Math" panose="02040503050406030204" pitchFamily="18" charset="0"/>
              <a:buChar char="⎯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4pPr>
            <a:lvl5pPr marL="215900" indent="-2032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+mj-lt"/>
              <a:buAutoNum type="arabicPeriod"/>
              <a:tabLst/>
              <a:defRPr sz="1200" b="0" i="0">
                <a:latin typeface="Tahoma" charset="0"/>
                <a:ea typeface="Tahoma" charset="0"/>
                <a:cs typeface="Tahoma" charset="0"/>
              </a:defRPr>
            </a:lvl5pPr>
            <a:lvl6pPr marL="0" indent="0">
              <a:buNone/>
              <a:tabLst/>
              <a:defRPr lang="en-GB" sz="1200" b="0" i="0" kern="1200" dirty="0" smtClean="0">
                <a:solidFill>
                  <a:schemeClr val="accent3"/>
                </a:solidFill>
                <a:latin typeface="Tahoma" charset="0"/>
                <a:ea typeface="Tahoma" charset="0"/>
                <a:cs typeface="Tahoma" charset="0"/>
              </a:defRPr>
            </a:lvl6pPr>
            <a:lvl7pPr marL="0" indent="0">
              <a:buNone/>
              <a:tabLst/>
              <a:defRPr sz="1200" baseline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7pPr>
            <a:lvl8pPr marL="32004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90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" Target="../slides/slide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3806" y="567428"/>
            <a:ext cx="8104093" cy="3877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3302" y="6381069"/>
            <a:ext cx="56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86D27B05-6E95-B948-BC5B-71D16E1B35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37872" r="61368" b="39458"/>
          <a:stretch/>
        </p:blipFill>
        <p:spPr>
          <a:xfrm>
            <a:off x="10938779" y="391944"/>
            <a:ext cx="696977" cy="764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5400000">
            <a:off x="10759149" y="6493849"/>
            <a:ext cx="588738" cy="13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ctangle 7">
            <a:hlinkClick r:id="rId17" action="ppaction://hlinksldjump"/>
            <a:extLst>
              <a:ext uri="{FF2B5EF4-FFF2-40B4-BE49-F238E27FC236}">
                <a16:creationId xmlns:a16="http://schemas.microsoft.com/office/drawing/2014/main" id="{835B6DF7-BAF2-7F46-9566-434BD3B02298}"/>
              </a:ext>
            </a:extLst>
          </p:cNvPr>
          <p:cNvSpPr/>
          <p:nvPr userDrawn="1"/>
        </p:nvSpPr>
        <p:spPr>
          <a:xfrm>
            <a:off x="10882859" y="344774"/>
            <a:ext cx="804891" cy="834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70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51" r:id="rId3"/>
    <p:sldLayoutId id="2147483746" r:id="rId4"/>
    <p:sldLayoutId id="2147483689" r:id="rId5"/>
    <p:sldLayoutId id="2147483749" r:id="rId6"/>
    <p:sldLayoutId id="2147483750" r:id="rId7"/>
    <p:sldLayoutId id="2147483690" r:id="rId8"/>
    <p:sldLayoutId id="2147483727" r:id="rId9"/>
    <p:sldLayoutId id="2147483728" r:id="rId10"/>
    <p:sldLayoutId id="2147483721" r:id="rId11"/>
    <p:sldLayoutId id="2147483700" r:id="rId12"/>
    <p:sldLayoutId id="2147483752" r:id="rId13"/>
    <p:sldLayoutId id="214748376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Tahoma" charset="0"/>
          <a:ea typeface="Tahoma" charset="0"/>
          <a:cs typeface="Tahom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227013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00000"/>
        <a:buFont typeface="Wingdings" charset="2"/>
        <a:buChar char="§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400050" indent="-2143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LucidaGrande" charset="0"/>
        <a:buChar char="-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+mj-lt"/>
        <a:buAutoNum type="arabicPeriod"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127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orient="horz" pos="368" userDrawn="1">
          <p15:clr>
            <a:srgbClr val="F26B43"/>
          </p15:clr>
        </p15:guide>
        <p15:guide id="3" pos="699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14F9-9DDF-E740-BE30-6D2BF024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57" y="4046991"/>
            <a:ext cx="2912882" cy="775597"/>
          </a:xfrm>
        </p:spPr>
        <p:txBody>
          <a:bodyPr/>
          <a:lstStyle/>
          <a:p>
            <a:r>
              <a:rPr lang="en-US"/>
              <a:t>Future finance masterclass</a:t>
            </a:r>
          </a:p>
        </p:txBody>
      </p:sp>
    </p:spTree>
    <p:extLst>
      <p:ext uri="{BB962C8B-B14F-4D97-AF65-F5344CB8AC3E}">
        <p14:creationId xmlns:p14="http://schemas.microsoft.com/office/powerpoint/2010/main" val="146761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0E7E52E5-9065-32DF-95DB-C58843E6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Finance transformation for the CFO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E1C26B-9132-2F29-B0D7-7DC96F00D5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Tahoma"/>
                <a:ea typeface="Tahoma"/>
                <a:cs typeface="Tahoma"/>
              </a:rPr>
              <a:t>Key questions to answer</a:t>
            </a: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89C362-7960-B6D0-0302-0B44AF35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3603" y="1429450"/>
            <a:ext cx="4876800" cy="487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Circle gear with 6 gears inside">
            <a:extLst>
              <a:ext uri="{FF2B5EF4-FFF2-40B4-BE49-F238E27FC236}">
                <a16:creationId xmlns:a16="http://schemas.microsoft.com/office/drawing/2014/main" id="{8584B954-2FB3-B14D-9C68-88F401D31733}"/>
              </a:ext>
            </a:extLst>
          </p:cNvPr>
          <p:cNvGrpSpPr/>
          <p:nvPr/>
        </p:nvGrpSpPr>
        <p:grpSpPr>
          <a:xfrm>
            <a:off x="6554446" y="1332006"/>
            <a:ext cx="5235115" cy="5235115"/>
            <a:chOff x="5484812" y="606420"/>
            <a:chExt cx="5895976" cy="5895976"/>
          </a:xfrm>
          <a:effectLst/>
        </p:grpSpPr>
        <p:sp>
          <p:nvSpPr>
            <p:cNvPr id="7" name="Freeform 1746">
              <a:extLst>
                <a:ext uri="{FF2B5EF4-FFF2-40B4-BE49-F238E27FC236}">
                  <a16:creationId xmlns:a16="http://schemas.microsoft.com/office/drawing/2014/main" id="{21109DE1-14ED-FBAA-2E4D-650542F3E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4812" y="606420"/>
              <a:ext cx="5895976" cy="5895976"/>
            </a:xfrm>
            <a:custGeom>
              <a:avLst/>
              <a:gdLst>
                <a:gd name="T0" fmla="*/ 868 w 4320"/>
                <a:gd name="T1" fmla="*/ 430 h 4320"/>
                <a:gd name="T2" fmla="*/ 68 w 4320"/>
                <a:gd name="T3" fmla="*/ 1621 h 4320"/>
                <a:gd name="T4" fmla="*/ 191 w 4320"/>
                <a:gd name="T5" fmla="*/ 3048 h 4320"/>
                <a:gd name="T6" fmla="*/ 1178 w 4320"/>
                <a:gd name="T7" fmla="*/ 4083 h 4320"/>
                <a:gd name="T8" fmla="*/ 2594 w 4320"/>
                <a:gd name="T9" fmla="*/ 4276 h 4320"/>
                <a:gd name="T10" fmla="*/ 3825 w 4320"/>
                <a:gd name="T11" fmla="*/ 3533 h 4320"/>
                <a:gd name="T12" fmla="*/ 4320 w 4320"/>
                <a:gd name="T13" fmla="*/ 2160 h 4320"/>
                <a:gd name="T14" fmla="*/ 3858 w 4320"/>
                <a:gd name="T15" fmla="*/ 828 h 4320"/>
                <a:gd name="T16" fmla="*/ 2647 w 4320"/>
                <a:gd name="T17" fmla="*/ 55 h 4320"/>
                <a:gd name="T18" fmla="*/ 2007 w 4320"/>
                <a:gd name="T19" fmla="*/ 3708 h 4320"/>
                <a:gd name="T20" fmla="*/ 1842 w 4320"/>
                <a:gd name="T21" fmla="*/ 3695 h 4320"/>
                <a:gd name="T22" fmla="*/ 1651 w 4320"/>
                <a:gd name="T23" fmla="*/ 3767 h 4320"/>
                <a:gd name="T24" fmla="*/ 1517 w 4320"/>
                <a:gd name="T25" fmla="*/ 3589 h 4320"/>
                <a:gd name="T26" fmla="*/ 1349 w 4320"/>
                <a:gd name="T27" fmla="*/ 3487 h 4320"/>
                <a:gd name="T28" fmla="*/ 1140 w 4320"/>
                <a:gd name="T29" fmla="*/ 3487 h 4320"/>
                <a:gd name="T30" fmla="*/ 990 w 4320"/>
                <a:gd name="T31" fmla="*/ 3373 h 4320"/>
                <a:gd name="T32" fmla="*/ 939 w 4320"/>
                <a:gd name="T33" fmla="*/ 3141 h 4320"/>
                <a:gd name="T34" fmla="*/ 854 w 4320"/>
                <a:gd name="T35" fmla="*/ 3005 h 4320"/>
                <a:gd name="T36" fmla="*/ 690 w 4320"/>
                <a:gd name="T37" fmla="*/ 2843 h 4320"/>
                <a:gd name="T38" fmla="*/ 566 w 4320"/>
                <a:gd name="T39" fmla="*/ 2710 h 4320"/>
                <a:gd name="T40" fmla="*/ 641 w 4320"/>
                <a:gd name="T41" fmla="*/ 2493 h 4320"/>
                <a:gd name="T42" fmla="*/ 603 w 4320"/>
                <a:gd name="T43" fmla="*/ 2333 h 4320"/>
                <a:gd name="T44" fmla="*/ 486 w 4320"/>
                <a:gd name="T45" fmla="*/ 2116 h 4320"/>
                <a:gd name="T46" fmla="*/ 495 w 4320"/>
                <a:gd name="T47" fmla="*/ 1897 h 4320"/>
                <a:gd name="T48" fmla="*/ 601 w 4320"/>
                <a:gd name="T49" fmla="*/ 1719 h 4320"/>
                <a:gd name="T50" fmla="*/ 710 w 4320"/>
                <a:gd name="T51" fmla="*/ 1596 h 4320"/>
                <a:gd name="T52" fmla="*/ 744 w 4320"/>
                <a:gd name="T53" fmla="*/ 1372 h 4320"/>
                <a:gd name="T54" fmla="*/ 789 w 4320"/>
                <a:gd name="T55" fmla="*/ 1179 h 4320"/>
                <a:gd name="T56" fmla="*/ 1001 w 4320"/>
                <a:gd name="T57" fmla="*/ 1117 h 4320"/>
                <a:gd name="T58" fmla="*/ 1121 w 4320"/>
                <a:gd name="T59" fmla="*/ 1002 h 4320"/>
                <a:gd name="T60" fmla="*/ 1196 w 4320"/>
                <a:gd name="T61" fmla="*/ 778 h 4320"/>
                <a:gd name="T62" fmla="*/ 1358 w 4320"/>
                <a:gd name="T63" fmla="*/ 685 h 4320"/>
                <a:gd name="T64" fmla="*/ 1603 w 4320"/>
                <a:gd name="T65" fmla="*/ 700 h 4320"/>
                <a:gd name="T66" fmla="*/ 1749 w 4320"/>
                <a:gd name="T67" fmla="*/ 652 h 4320"/>
                <a:gd name="T68" fmla="*/ 1924 w 4320"/>
                <a:gd name="T69" fmla="*/ 490 h 4320"/>
                <a:gd name="T70" fmla="*/ 2124 w 4320"/>
                <a:gd name="T71" fmla="*/ 476 h 4320"/>
                <a:gd name="T72" fmla="*/ 2352 w 4320"/>
                <a:gd name="T73" fmla="*/ 551 h 4320"/>
                <a:gd name="T74" fmla="*/ 2522 w 4320"/>
                <a:gd name="T75" fmla="*/ 648 h 4320"/>
                <a:gd name="T76" fmla="*/ 2719 w 4320"/>
                <a:gd name="T77" fmla="*/ 576 h 4320"/>
                <a:gd name="T78" fmla="*/ 2887 w 4320"/>
                <a:gd name="T79" fmla="*/ 643 h 4320"/>
                <a:gd name="T80" fmla="*/ 3018 w 4320"/>
                <a:gd name="T81" fmla="*/ 849 h 4320"/>
                <a:gd name="T82" fmla="*/ 3141 w 4320"/>
                <a:gd name="T83" fmla="*/ 952 h 4320"/>
                <a:gd name="T84" fmla="*/ 3376 w 4320"/>
                <a:gd name="T85" fmla="*/ 997 h 4320"/>
                <a:gd name="T86" fmla="*/ 3502 w 4320"/>
                <a:gd name="T87" fmla="*/ 1140 h 4320"/>
                <a:gd name="T88" fmla="*/ 3502 w 4320"/>
                <a:gd name="T89" fmla="*/ 1374 h 4320"/>
                <a:gd name="T90" fmla="*/ 3583 w 4320"/>
                <a:gd name="T91" fmla="*/ 1534 h 4320"/>
                <a:gd name="T92" fmla="*/ 3772 w 4320"/>
                <a:gd name="T93" fmla="*/ 1665 h 4320"/>
                <a:gd name="T94" fmla="*/ 3750 w 4320"/>
                <a:gd name="T95" fmla="*/ 1845 h 4320"/>
                <a:gd name="T96" fmla="*/ 3714 w 4320"/>
                <a:gd name="T97" fmla="*/ 2074 h 4320"/>
                <a:gd name="T98" fmla="*/ 3716 w 4320"/>
                <a:gd name="T99" fmla="*/ 2240 h 4320"/>
                <a:gd name="T100" fmla="*/ 3806 w 4320"/>
                <a:gd name="T101" fmla="*/ 2466 h 4320"/>
                <a:gd name="T102" fmla="*/ 3773 w 4320"/>
                <a:gd name="T103" fmla="*/ 2651 h 4320"/>
                <a:gd name="T104" fmla="*/ 3584 w 4320"/>
                <a:gd name="T105" fmla="*/ 2783 h 4320"/>
                <a:gd name="T106" fmla="*/ 3504 w 4320"/>
                <a:gd name="T107" fmla="*/ 2944 h 4320"/>
                <a:gd name="T108" fmla="*/ 3504 w 4320"/>
                <a:gd name="T109" fmla="*/ 3177 h 4320"/>
                <a:gd name="T110" fmla="*/ 3376 w 4320"/>
                <a:gd name="T111" fmla="*/ 3309 h 4320"/>
                <a:gd name="T112" fmla="*/ 3143 w 4320"/>
                <a:gd name="T113" fmla="*/ 3367 h 4320"/>
                <a:gd name="T114" fmla="*/ 3020 w 4320"/>
                <a:gd name="T115" fmla="*/ 3470 h 4320"/>
                <a:gd name="T116" fmla="*/ 2890 w 4320"/>
                <a:gd name="T117" fmla="*/ 3676 h 4320"/>
                <a:gd name="T118" fmla="*/ 2721 w 4320"/>
                <a:gd name="T119" fmla="*/ 3743 h 4320"/>
                <a:gd name="T120" fmla="*/ 2525 w 4320"/>
                <a:gd name="T121" fmla="*/ 3672 h 4320"/>
                <a:gd name="T122" fmla="*/ 2354 w 4320"/>
                <a:gd name="T123" fmla="*/ 3768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0" h="4320">
                  <a:moveTo>
                    <a:pt x="2160" y="0"/>
                  </a:moveTo>
                  <a:lnTo>
                    <a:pt x="2160" y="0"/>
                  </a:lnTo>
                  <a:lnTo>
                    <a:pt x="2104" y="1"/>
                  </a:lnTo>
                  <a:lnTo>
                    <a:pt x="2049" y="3"/>
                  </a:lnTo>
                  <a:lnTo>
                    <a:pt x="1994" y="6"/>
                  </a:lnTo>
                  <a:lnTo>
                    <a:pt x="1939" y="11"/>
                  </a:lnTo>
                  <a:lnTo>
                    <a:pt x="1885" y="17"/>
                  </a:lnTo>
                  <a:lnTo>
                    <a:pt x="1832" y="26"/>
                  </a:lnTo>
                  <a:lnTo>
                    <a:pt x="1778" y="34"/>
                  </a:lnTo>
                  <a:lnTo>
                    <a:pt x="1726" y="44"/>
                  </a:lnTo>
                  <a:lnTo>
                    <a:pt x="1673" y="55"/>
                  </a:lnTo>
                  <a:lnTo>
                    <a:pt x="1621" y="68"/>
                  </a:lnTo>
                  <a:lnTo>
                    <a:pt x="1569" y="83"/>
                  </a:lnTo>
                  <a:lnTo>
                    <a:pt x="1518" y="97"/>
                  </a:lnTo>
                  <a:lnTo>
                    <a:pt x="1468" y="113"/>
                  </a:lnTo>
                  <a:lnTo>
                    <a:pt x="1418" y="132"/>
                  </a:lnTo>
                  <a:lnTo>
                    <a:pt x="1369" y="150"/>
                  </a:lnTo>
                  <a:lnTo>
                    <a:pt x="1320" y="171"/>
                  </a:lnTo>
                  <a:lnTo>
                    <a:pt x="1272" y="191"/>
                  </a:lnTo>
                  <a:lnTo>
                    <a:pt x="1224" y="214"/>
                  </a:lnTo>
                  <a:lnTo>
                    <a:pt x="1178" y="237"/>
                  </a:lnTo>
                  <a:lnTo>
                    <a:pt x="1131" y="262"/>
                  </a:lnTo>
                  <a:lnTo>
                    <a:pt x="1086" y="287"/>
                  </a:lnTo>
                  <a:lnTo>
                    <a:pt x="1041" y="314"/>
                  </a:lnTo>
                  <a:lnTo>
                    <a:pt x="997" y="341"/>
                  </a:lnTo>
                  <a:lnTo>
                    <a:pt x="953" y="370"/>
                  </a:lnTo>
                  <a:lnTo>
                    <a:pt x="910" y="400"/>
                  </a:lnTo>
                  <a:lnTo>
                    <a:pt x="868" y="430"/>
                  </a:lnTo>
                  <a:lnTo>
                    <a:pt x="828" y="462"/>
                  </a:lnTo>
                  <a:lnTo>
                    <a:pt x="787" y="495"/>
                  </a:lnTo>
                  <a:lnTo>
                    <a:pt x="747" y="527"/>
                  </a:lnTo>
                  <a:lnTo>
                    <a:pt x="709" y="562"/>
                  </a:lnTo>
                  <a:lnTo>
                    <a:pt x="670" y="598"/>
                  </a:lnTo>
                  <a:lnTo>
                    <a:pt x="633" y="633"/>
                  </a:lnTo>
                  <a:lnTo>
                    <a:pt x="598" y="670"/>
                  </a:lnTo>
                  <a:lnTo>
                    <a:pt x="562" y="708"/>
                  </a:lnTo>
                  <a:lnTo>
                    <a:pt x="527" y="747"/>
                  </a:lnTo>
                  <a:lnTo>
                    <a:pt x="495" y="787"/>
                  </a:lnTo>
                  <a:lnTo>
                    <a:pt x="462" y="828"/>
                  </a:lnTo>
                  <a:lnTo>
                    <a:pt x="430" y="868"/>
                  </a:lnTo>
                  <a:lnTo>
                    <a:pt x="400" y="910"/>
                  </a:lnTo>
                  <a:lnTo>
                    <a:pt x="370" y="953"/>
                  </a:lnTo>
                  <a:lnTo>
                    <a:pt x="341" y="997"/>
                  </a:lnTo>
                  <a:lnTo>
                    <a:pt x="314" y="1041"/>
                  </a:lnTo>
                  <a:lnTo>
                    <a:pt x="287" y="1086"/>
                  </a:lnTo>
                  <a:lnTo>
                    <a:pt x="262" y="1131"/>
                  </a:lnTo>
                  <a:lnTo>
                    <a:pt x="237" y="1178"/>
                  </a:lnTo>
                  <a:lnTo>
                    <a:pt x="214" y="1224"/>
                  </a:lnTo>
                  <a:lnTo>
                    <a:pt x="191" y="1272"/>
                  </a:lnTo>
                  <a:lnTo>
                    <a:pt x="171" y="1320"/>
                  </a:lnTo>
                  <a:lnTo>
                    <a:pt x="150" y="1369"/>
                  </a:lnTo>
                  <a:lnTo>
                    <a:pt x="132" y="1418"/>
                  </a:lnTo>
                  <a:lnTo>
                    <a:pt x="114" y="1468"/>
                  </a:lnTo>
                  <a:lnTo>
                    <a:pt x="97" y="1518"/>
                  </a:lnTo>
                  <a:lnTo>
                    <a:pt x="83" y="1569"/>
                  </a:lnTo>
                  <a:lnTo>
                    <a:pt x="68" y="1621"/>
                  </a:lnTo>
                  <a:lnTo>
                    <a:pt x="55" y="1673"/>
                  </a:lnTo>
                  <a:lnTo>
                    <a:pt x="44" y="1726"/>
                  </a:lnTo>
                  <a:lnTo>
                    <a:pt x="34" y="1778"/>
                  </a:lnTo>
                  <a:lnTo>
                    <a:pt x="26" y="1831"/>
                  </a:lnTo>
                  <a:lnTo>
                    <a:pt x="17" y="1885"/>
                  </a:lnTo>
                  <a:lnTo>
                    <a:pt x="11" y="1939"/>
                  </a:lnTo>
                  <a:lnTo>
                    <a:pt x="6" y="1994"/>
                  </a:lnTo>
                  <a:lnTo>
                    <a:pt x="3" y="2049"/>
                  </a:lnTo>
                  <a:lnTo>
                    <a:pt x="1" y="2104"/>
                  </a:lnTo>
                  <a:lnTo>
                    <a:pt x="0" y="2160"/>
                  </a:lnTo>
                  <a:lnTo>
                    <a:pt x="0" y="2160"/>
                  </a:lnTo>
                  <a:lnTo>
                    <a:pt x="1" y="2215"/>
                  </a:lnTo>
                  <a:lnTo>
                    <a:pt x="3" y="2271"/>
                  </a:lnTo>
                  <a:lnTo>
                    <a:pt x="6" y="2326"/>
                  </a:lnTo>
                  <a:lnTo>
                    <a:pt x="11" y="2381"/>
                  </a:lnTo>
                  <a:lnTo>
                    <a:pt x="17" y="2435"/>
                  </a:lnTo>
                  <a:lnTo>
                    <a:pt x="26" y="2488"/>
                  </a:lnTo>
                  <a:lnTo>
                    <a:pt x="34" y="2542"/>
                  </a:lnTo>
                  <a:lnTo>
                    <a:pt x="44" y="2594"/>
                  </a:lnTo>
                  <a:lnTo>
                    <a:pt x="55" y="2647"/>
                  </a:lnTo>
                  <a:lnTo>
                    <a:pt x="68" y="2699"/>
                  </a:lnTo>
                  <a:lnTo>
                    <a:pt x="83" y="2751"/>
                  </a:lnTo>
                  <a:lnTo>
                    <a:pt x="97" y="2802"/>
                  </a:lnTo>
                  <a:lnTo>
                    <a:pt x="114" y="2852"/>
                  </a:lnTo>
                  <a:lnTo>
                    <a:pt x="132" y="2902"/>
                  </a:lnTo>
                  <a:lnTo>
                    <a:pt x="150" y="2951"/>
                  </a:lnTo>
                  <a:lnTo>
                    <a:pt x="171" y="3000"/>
                  </a:lnTo>
                  <a:lnTo>
                    <a:pt x="191" y="3048"/>
                  </a:lnTo>
                  <a:lnTo>
                    <a:pt x="214" y="3096"/>
                  </a:lnTo>
                  <a:lnTo>
                    <a:pt x="237" y="3142"/>
                  </a:lnTo>
                  <a:lnTo>
                    <a:pt x="262" y="3189"/>
                  </a:lnTo>
                  <a:lnTo>
                    <a:pt x="287" y="3234"/>
                  </a:lnTo>
                  <a:lnTo>
                    <a:pt x="314" y="3279"/>
                  </a:lnTo>
                  <a:lnTo>
                    <a:pt x="341" y="3323"/>
                  </a:lnTo>
                  <a:lnTo>
                    <a:pt x="370" y="3367"/>
                  </a:lnTo>
                  <a:lnTo>
                    <a:pt x="400" y="3410"/>
                  </a:lnTo>
                  <a:lnTo>
                    <a:pt x="430" y="3452"/>
                  </a:lnTo>
                  <a:lnTo>
                    <a:pt x="462" y="3492"/>
                  </a:lnTo>
                  <a:lnTo>
                    <a:pt x="495" y="3533"/>
                  </a:lnTo>
                  <a:lnTo>
                    <a:pt x="527" y="3572"/>
                  </a:lnTo>
                  <a:lnTo>
                    <a:pt x="562" y="3611"/>
                  </a:lnTo>
                  <a:lnTo>
                    <a:pt x="598" y="3650"/>
                  </a:lnTo>
                  <a:lnTo>
                    <a:pt x="633" y="3687"/>
                  </a:lnTo>
                  <a:lnTo>
                    <a:pt x="670" y="3722"/>
                  </a:lnTo>
                  <a:lnTo>
                    <a:pt x="709" y="3758"/>
                  </a:lnTo>
                  <a:lnTo>
                    <a:pt x="747" y="3793"/>
                  </a:lnTo>
                  <a:lnTo>
                    <a:pt x="787" y="3825"/>
                  </a:lnTo>
                  <a:lnTo>
                    <a:pt x="828" y="3858"/>
                  </a:lnTo>
                  <a:lnTo>
                    <a:pt x="868" y="3890"/>
                  </a:lnTo>
                  <a:lnTo>
                    <a:pt x="910" y="3920"/>
                  </a:lnTo>
                  <a:lnTo>
                    <a:pt x="953" y="3950"/>
                  </a:lnTo>
                  <a:lnTo>
                    <a:pt x="997" y="3979"/>
                  </a:lnTo>
                  <a:lnTo>
                    <a:pt x="1041" y="4006"/>
                  </a:lnTo>
                  <a:lnTo>
                    <a:pt x="1086" y="4033"/>
                  </a:lnTo>
                  <a:lnTo>
                    <a:pt x="1131" y="4058"/>
                  </a:lnTo>
                  <a:lnTo>
                    <a:pt x="1178" y="4083"/>
                  </a:lnTo>
                  <a:lnTo>
                    <a:pt x="1224" y="4106"/>
                  </a:lnTo>
                  <a:lnTo>
                    <a:pt x="1272" y="4129"/>
                  </a:lnTo>
                  <a:lnTo>
                    <a:pt x="1320" y="4149"/>
                  </a:lnTo>
                  <a:lnTo>
                    <a:pt x="1369" y="4170"/>
                  </a:lnTo>
                  <a:lnTo>
                    <a:pt x="1418" y="4188"/>
                  </a:lnTo>
                  <a:lnTo>
                    <a:pt x="1468" y="4206"/>
                  </a:lnTo>
                  <a:lnTo>
                    <a:pt x="1518" y="4222"/>
                  </a:lnTo>
                  <a:lnTo>
                    <a:pt x="1569" y="4237"/>
                  </a:lnTo>
                  <a:lnTo>
                    <a:pt x="1621" y="4252"/>
                  </a:lnTo>
                  <a:lnTo>
                    <a:pt x="1673" y="4264"/>
                  </a:lnTo>
                  <a:lnTo>
                    <a:pt x="1726" y="4276"/>
                  </a:lnTo>
                  <a:lnTo>
                    <a:pt x="1778" y="4286"/>
                  </a:lnTo>
                  <a:lnTo>
                    <a:pt x="1832" y="4294"/>
                  </a:lnTo>
                  <a:lnTo>
                    <a:pt x="1885" y="4303"/>
                  </a:lnTo>
                  <a:lnTo>
                    <a:pt x="1939" y="4309"/>
                  </a:lnTo>
                  <a:lnTo>
                    <a:pt x="1994" y="4313"/>
                  </a:lnTo>
                  <a:lnTo>
                    <a:pt x="2049" y="4317"/>
                  </a:lnTo>
                  <a:lnTo>
                    <a:pt x="2104" y="4319"/>
                  </a:lnTo>
                  <a:lnTo>
                    <a:pt x="2160" y="4320"/>
                  </a:lnTo>
                  <a:lnTo>
                    <a:pt x="2160" y="4320"/>
                  </a:lnTo>
                  <a:lnTo>
                    <a:pt x="2215" y="4319"/>
                  </a:lnTo>
                  <a:lnTo>
                    <a:pt x="2271" y="4317"/>
                  </a:lnTo>
                  <a:lnTo>
                    <a:pt x="2326" y="4313"/>
                  </a:lnTo>
                  <a:lnTo>
                    <a:pt x="2381" y="4309"/>
                  </a:lnTo>
                  <a:lnTo>
                    <a:pt x="2435" y="4303"/>
                  </a:lnTo>
                  <a:lnTo>
                    <a:pt x="2488" y="4294"/>
                  </a:lnTo>
                  <a:lnTo>
                    <a:pt x="2542" y="4286"/>
                  </a:lnTo>
                  <a:lnTo>
                    <a:pt x="2594" y="4276"/>
                  </a:lnTo>
                  <a:lnTo>
                    <a:pt x="2647" y="4264"/>
                  </a:lnTo>
                  <a:lnTo>
                    <a:pt x="2699" y="4252"/>
                  </a:lnTo>
                  <a:lnTo>
                    <a:pt x="2751" y="4237"/>
                  </a:lnTo>
                  <a:lnTo>
                    <a:pt x="2802" y="4222"/>
                  </a:lnTo>
                  <a:lnTo>
                    <a:pt x="2852" y="4206"/>
                  </a:lnTo>
                  <a:lnTo>
                    <a:pt x="2902" y="4188"/>
                  </a:lnTo>
                  <a:lnTo>
                    <a:pt x="2951" y="4170"/>
                  </a:lnTo>
                  <a:lnTo>
                    <a:pt x="3000" y="4149"/>
                  </a:lnTo>
                  <a:lnTo>
                    <a:pt x="3048" y="4129"/>
                  </a:lnTo>
                  <a:lnTo>
                    <a:pt x="3096" y="4106"/>
                  </a:lnTo>
                  <a:lnTo>
                    <a:pt x="3142" y="4083"/>
                  </a:lnTo>
                  <a:lnTo>
                    <a:pt x="3189" y="4058"/>
                  </a:lnTo>
                  <a:lnTo>
                    <a:pt x="3234" y="4033"/>
                  </a:lnTo>
                  <a:lnTo>
                    <a:pt x="3279" y="4006"/>
                  </a:lnTo>
                  <a:lnTo>
                    <a:pt x="3323" y="3979"/>
                  </a:lnTo>
                  <a:lnTo>
                    <a:pt x="3367" y="3950"/>
                  </a:lnTo>
                  <a:lnTo>
                    <a:pt x="3410" y="3920"/>
                  </a:lnTo>
                  <a:lnTo>
                    <a:pt x="3452" y="3890"/>
                  </a:lnTo>
                  <a:lnTo>
                    <a:pt x="3492" y="3858"/>
                  </a:lnTo>
                  <a:lnTo>
                    <a:pt x="3533" y="3825"/>
                  </a:lnTo>
                  <a:lnTo>
                    <a:pt x="3572" y="3793"/>
                  </a:lnTo>
                  <a:lnTo>
                    <a:pt x="3611" y="3758"/>
                  </a:lnTo>
                  <a:lnTo>
                    <a:pt x="3650" y="3722"/>
                  </a:lnTo>
                  <a:lnTo>
                    <a:pt x="3687" y="3687"/>
                  </a:lnTo>
                  <a:lnTo>
                    <a:pt x="3722" y="3650"/>
                  </a:lnTo>
                  <a:lnTo>
                    <a:pt x="3758" y="3611"/>
                  </a:lnTo>
                  <a:lnTo>
                    <a:pt x="3793" y="3572"/>
                  </a:lnTo>
                  <a:lnTo>
                    <a:pt x="3825" y="3533"/>
                  </a:lnTo>
                  <a:lnTo>
                    <a:pt x="3858" y="3492"/>
                  </a:lnTo>
                  <a:lnTo>
                    <a:pt x="3890" y="3452"/>
                  </a:lnTo>
                  <a:lnTo>
                    <a:pt x="3920" y="3410"/>
                  </a:lnTo>
                  <a:lnTo>
                    <a:pt x="3950" y="3367"/>
                  </a:lnTo>
                  <a:lnTo>
                    <a:pt x="3979" y="3323"/>
                  </a:lnTo>
                  <a:lnTo>
                    <a:pt x="4006" y="3279"/>
                  </a:lnTo>
                  <a:lnTo>
                    <a:pt x="4033" y="3234"/>
                  </a:lnTo>
                  <a:lnTo>
                    <a:pt x="4058" y="3189"/>
                  </a:lnTo>
                  <a:lnTo>
                    <a:pt x="4083" y="3142"/>
                  </a:lnTo>
                  <a:lnTo>
                    <a:pt x="4106" y="3096"/>
                  </a:lnTo>
                  <a:lnTo>
                    <a:pt x="4129" y="3048"/>
                  </a:lnTo>
                  <a:lnTo>
                    <a:pt x="4149" y="3000"/>
                  </a:lnTo>
                  <a:lnTo>
                    <a:pt x="4170" y="2951"/>
                  </a:lnTo>
                  <a:lnTo>
                    <a:pt x="4188" y="2902"/>
                  </a:lnTo>
                  <a:lnTo>
                    <a:pt x="4206" y="2852"/>
                  </a:lnTo>
                  <a:lnTo>
                    <a:pt x="4222" y="2802"/>
                  </a:lnTo>
                  <a:lnTo>
                    <a:pt x="4237" y="2751"/>
                  </a:lnTo>
                  <a:lnTo>
                    <a:pt x="4252" y="2699"/>
                  </a:lnTo>
                  <a:lnTo>
                    <a:pt x="4264" y="2647"/>
                  </a:lnTo>
                  <a:lnTo>
                    <a:pt x="4276" y="2594"/>
                  </a:lnTo>
                  <a:lnTo>
                    <a:pt x="4286" y="2542"/>
                  </a:lnTo>
                  <a:lnTo>
                    <a:pt x="4294" y="2488"/>
                  </a:lnTo>
                  <a:lnTo>
                    <a:pt x="4303" y="2435"/>
                  </a:lnTo>
                  <a:lnTo>
                    <a:pt x="4309" y="2381"/>
                  </a:lnTo>
                  <a:lnTo>
                    <a:pt x="4313" y="2326"/>
                  </a:lnTo>
                  <a:lnTo>
                    <a:pt x="4317" y="2271"/>
                  </a:lnTo>
                  <a:lnTo>
                    <a:pt x="4319" y="2215"/>
                  </a:lnTo>
                  <a:lnTo>
                    <a:pt x="4320" y="2160"/>
                  </a:lnTo>
                  <a:lnTo>
                    <a:pt x="4320" y="2160"/>
                  </a:lnTo>
                  <a:lnTo>
                    <a:pt x="4319" y="2104"/>
                  </a:lnTo>
                  <a:lnTo>
                    <a:pt x="4317" y="2049"/>
                  </a:lnTo>
                  <a:lnTo>
                    <a:pt x="4313" y="1994"/>
                  </a:lnTo>
                  <a:lnTo>
                    <a:pt x="4309" y="1939"/>
                  </a:lnTo>
                  <a:lnTo>
                    <a:pt x="4303" y="1885"/>
                  </a:lnTo>
                  <a:lnTo>
                    <a:pt x="4294" y="1831"/>
                  </a:lnTo>
                  <a:lnTo>
                    <a:pt x="4286" y="1778"/>
                  </a:lnTo>
                  <a:lnTo>
                    <a:pt x="4276" y="1726"/>
                  </a:lnTo>
                  <a:lnTo>
                    <a:pt x="4264" y="1673"/>
                  </a:lnTo>
                  <a:lnTo>
                    <a:pt x="4252" y="1621"/>
                  </a:lnTo>
                  <a:lnTo>
                    <a:pt x="4237" y="1569"/>
                  </a:lnTo>
                  <a:lnTo>
                    <a:pt x="4222" y="1518"/>
                  </a:lnTo>
                  <a:lnTo>
                    <a:pt x="4206" y="1468"/>
                  </a:lnTo>
                  <a:lnTo>
                    <a:pt x="4188" y="1418"/>
                  </a:lnTo>
                  <a:lnTo>
                    <a:pt x="4170" y="1369"/>
                  </a:lnTo>
                  <a:lnTo>
                    <a:pt x="4149" y="1320"/>
                  </a:lnTo>
                  <a:lnTo>
                    <a:pt x="4129" y="1272"/>
                  </a:lnTo>
                  <a:lnTo>
                    <a:pt x="4106" y="1224"/>
                  </a:lnTo>
                  <a:lnTo>
                    <a:pt x="4083" y="1178"/>
                  </a:lnTo>
                  <a:lnTo>
                    <a:pt x="4058" y="1131"/>
                  </a:lnTo>
                  <a:lnTo>
                    <a:pt x="4033" y="1086"/>
                  </a:lnTo>
                  <a:lnTo>
                    <a:pt x="4006" y="1041"/>
                  </a:lnTo>
                  <a:lnTo>
                    <a:pt x="3979" y="997"/>
                  </a:lnTo>
                  <a:lnTo>
                    <a:pt x="3950" y="953"/>
                  </a:lnTo>
                  <a:lnTo>
                    <a:pt x="3920" y="910"/>
                  </a:lnTo>
                  <a:lnTo>
                    <a:pt x="3890" y="868"/>
                  </a:lnTo>
                  <a:lnTo>
                    <a:pt x="3858" y="828"/>
                  </a:lnTo>
                  <a:lnTo>
                    <a:pt x="3825" y="787"/>
                  </a:lnTo>
                  <a:lnTo>
                    <a:pt x="3793" y="747"/>
                  </a:lnTo>
                  <a:lnTo>
                    <a:pt x="3758" y="708"/>
                  </a:lnTo>
                  <a:lnTo>
                    <a:pt x="3722" y="670"/>
                  </a:lnTo>
                  <a:lnTo>
                    <a:pt x="3687" y="633"/>
                  </a:lnTo>
                  <a:lnTo>
                    <a:pt x="3650" y="598"/>
                  </a:lnTo>
                  <a:lnTo>
                    <a:pt x="3611" y="562"/>
                  </a:lnTo>
                  <a:lnTo>
                    <a:pt x="3572" y="527"/>
                  </a:lnTo>
                  <a:lnTo>
                    <a:pt x="3533" y="495"/>
                  </a:lnTo>
                  <a:lnTo>
                    <a:pt x="3492" y="462"/>
                  </a:lnTo>
                  <a:lnTo>
                    <a:pt x="3452" y="430"/>
                  </a:lnTo>
                  <a:lnTo>
                    <a:pt x="3410" y="400"/>
                  </a:lnTo>
                  <a:lnTo>
                    <a:pt x="3367" y="370"/>
                  </a:lnTo>
                  <a:lnTo>
                    <a:pt x="3323" y="341"/>
                  </a:lnTo>
                  <a:lnTo>
                    <a:pt x="3279" y="314"/>
                  </a:lnTo>
                  <a:lnTo>
                    <a:pt x="3234" y="287"/>
                  </a:lnTo>
                  <a:lnTo>
                    <a:pt x="3189" y="262"/>
                  </a:lnTo>
                  <a:lnTo>
                    <a:pt x="3142" y="237"/>
                  </a:lnTo>
                  <a:lnTo>
                    <a:pt x="3096" y="214"/>
                  </a:lnTo>
                  <a:lnTo>
                    <a:pt x="3048" y="191"/>
                  </a:lnTo>
                  <a:lnTo>
                    <a:pt x="3000" y="171"/>
                  </a:lnTo>
                  <a:lnTo>
                    <a:pt x="2951" y="150"/>
                  </a:lnTo>
                  <a:lnTo>
                    <a:pt x="2902" y="132"/>
                  </a:lnTo>
                  <a:lnTo>
                    <a:pt x="2852" y="113"/>
                  </a:lnTo>
                  <a:lnTo>
                    <a:pt x="2802" y="97"/>
                  </a:lnTo>
                  <a:lnTo>
                    <a:pt x="2751" y="83"/>
                  </a:lnTo>
                  <a:lnTo>
                    <a:pt x="2699" y="68"/>
                  </a:lnTo>
                  <a:lnTo>
                    <a:pt x="2647" y="55"/>
                  </a:lnTo>
                  <a:lnTo>
                    <a:pt x="2594" y="44"/>
                  </a:lnTo>
                  <a:lnTo>
                    <a:pt x="2542" y="34"/>
                  </a:lnTo>
                  <a:lnTo>
                    <a:pt x="2488" y="26"/>
                  </a:lnTo>
                  <a:lnTo>
                    <a:pt x="2435" y="17"/>
                  </a:lnTo>
                  <a:lnTo>
                    <a:pt x="2381" y="11"/>
                  </a:lnTo>
                  <a:lnTo>
                    <a:pt x="2326" y="6"/>
                  </a:lnTo>
                  <a:lnTo>
                    <a:pt x="2271" y="3"/>
                  </a:lnTo>
                  <a:lnTo>
                    <a:pt x="2215" y="1"/>
                  </a:lnTo>
                  <a:lnTo>
                    <a:pt x="2160" y="0"/>
                  </a:lnTo>
                  <a:lnTo>
                    <a:pt x="2160" y="0"/>
                  </a:lnTo>
                  <a:close/>
                  <a:moveTo>
                    <a:pt x="2147" y="3846"/>
                  </a:moveTo>
                  <a:lnTo>
                    <a:pt x="2132" y="3845"/>
                  </a:lnTo>
                  <a:lnTo>
                    <a:pt x="2132" y="3845"/>
                  </a:lnTo>
                  <a:lnTo>
                    <a:pt x="2127" y="3844"/>
                  </a:lnTo>
                  <a:lnTo>
                    <a:pt x="2122" y="3842"/>
                  </a:lnTo>
                  <a:lnTo>
                    <a:pt x="2118" y="3838"/>
                  </a:lnTo>
                  <a:lnTo>
                    <a:pt x="2116" y="3833"/>
                  </a:lnTo>
                  <a:lnTo>
                    <a:pt x="2116" y="3833"/>
                  </a:lnTo>
                  <a:lnTo>
                    <a:pt x="2101" y="3779"/>
                  </a:lnTo>
                  <a:lnTo>
                    <a:pt x="2101" y="3779"/>
                  </a:lnTo>
                  <a:lnTo>
                    <a:pt x="2086" y="3725"/>
                  </a:lnTo>
                  <a:lnTo>
                    <a:pt x="2086" y="3725"/>
                  </a:lnTo>
                  <a:lnTo>
                    <a:pt x="2084" y="3720"/>
                  </a:lnTo>
                  <a:lnTo>
                    <a:pt x="2080" y="3716"/>
                  </a:lnTo>
                  <a:lnTo>
                    <a:pt x="2076" y="3714"/>
                  </a:lnTo>
                  <a:lnTo>
                    <a:pt x="2071" y="3712"/>
                  </a:lnTo>
                  <a:lnTo>
                    <a:pt x="2007" y="3708"/>
                  </a:lnTo>
                  <a:lnTo>
                    <a:pt x="2007" y="3708"/>
                  </a:lnTo>
                  <a:lnTo>
                    <a:pt x="2002" y="3708"/>
                  </a:lnTo>
                  <a:lnTo>
                    <a:pt x="1997" y="3710"/>
                  </a:lnTo>
                  <a:lnTo>
                    <a:pt x="1993" y="3713"/>
                  </a:lnTo>
                  <a:lnTo>
                    <a:pt x="1990" y="3718"/>
                  </a:lnTo>
                  <a:lnTo>
                    <a:pt x="1990" y="3718"/>
                  </a:lnTo>
                  <a:lnTo>
                    <a:pt x="1968" y="3769"/>
                  </a:lnTo>
                  <a:lnTo>
                    <a:pt x="1968" y="3769"/>
                  </a:lnTo>
                  <a:lnTo>
                    <a:pt x="1944" y="3820"/>
                  </a:lnTo>
                  <a:lnTo>
                    <a:pt x="1944" y="3820"/>
                  </a:lnTo>
                  <a:lnTo>
                    <a:pt x="1941" y="3824"/>
                  </a:lnTo>
                  <a:lnTo>
                    <a:pt x="1937" y="3828"/>
                  </a:lnTo>
                  <a:lnTo>
                    <a:pt x="1932" y="3830"/>
                  </a:lnTo>
                  <a:lnTo>
                    <a:pt x="1926" y="3830"/>
                  </a:lnTo>
                  <a:lnTo>
                    <a:pt x="1926" y="3830"/>
                  </a:lnTo>
                  <a:lnTo>
                    <a:pt x="1918" y="3829"/>
                  </a:lnTo>
                  <a:lnTo>
                    <a:pt x="1897" y="3825"/>
                  </a:lnTo>
                  <a:lnTo>
                    <a:pt x="1897" y="3825"/>
                  </a:lnTo>
                  <a:lnTo>
                    <a:pt x="1869" y="3820"/>
                  </a:lnTo>
                  <a:lnTo>
                    <a:pt x="1869" y="3820"/>
                  </a:lnTo>
                  <a:lnTo>
                    <a:pt x="1864" y="3818"/>
                  </a:lnTo>
                  <a:lnTo>
                    <a:pt x="1860" y="3815"/>
                  </a:lnTo>
                  <a:lnTo>
                    <a:pt x="1857" y="3811"/>
                  </a:lnTo>
                  <a:lnTo>
                    <a:pt x="1854" y="3806"/>
                  </a:lnTo>
                  <a:lnTo>
                    <a:pt x="1854" y="3806"/>
                  </a:lnTo>
                  <a:lnTo>
                    <a:pt x="1847" y="3750"/>
                  </a:lnTo>
                  <a:lnTo>
                    <a:pt x="1847" y="3750"/>
                  </a:lnTo>
                  <a:lnTo>
                    <a:pt x="1842" y="3695"/>
                  </a:lnTo>
                  <a:lnTo>
                    <a:pt x="1842" y="3695"/>
                  </a:lnTo>
                  <a:lnTo>
                    <a:pt x="1841" y="3690"/>
                  </a:lnTo>
                  <a:lnTo>
                    <a:pt x="1838" y="3685"/>
                  </a:lnTo>
                  <a:lnTo>
                    <a:pt x="1834" y="3681"/>
                  </a:lnTo>
                  <a:lnTo>
                    <a:pt x="1830" y="3679"/>
                  </a:lnTo>
                  <a:lnTo>
                    <a:pt x="1830" y="3679"/>
                  </a:lnTo>
                  <a:lnTo>
                    <a:pt x="1798" y="3672"/>
                  </a:lnTo>
                  <a:lnTo>
                    <a:pt x="1798" y="3672"/>
                  </a:lnTo>
                  <a:lnTo>
                    <a:pt x="1776" y="3667"/>
                  </a:lnTo>
                  <a:lnTo>
                    <a:pt x="1776" y="3667"/>
                  </a:lnTo>
                  <a:lnTo>
                    <a:pt x="1767" y="3665"/>
                  </a:lnTo>
                  <a:lnTo>
                    <a:pt x="1767" y="3665"/>
                  </a:lnTo>
                  <a:lnTo>
                    <a:pt x="1762" y="3664"/>
                  </a:lnTo>
                  <a:lnTo>
                    <a:pt x="1756" y="3666"/>
                  </a:lnTo>
                  <a:lnTo>
                    <a:pt x="1752" y="3668"/>
                  </a:lnTo>
                  <a:lnTo>
                    <a:pt x="1748" y="3672"/>
                  </a:lnTo>
                  <a:lnTo>
                    <a:pt x="1748" y="3672"/>
                  </a:lnTo>
                  <a:lnTo>
                    <a:pt x="1719" y="3719"/>
                  </a:lnTo>
                  <a:lnTo>
                    <a:pt x="1719" y="3719"/>
                  </a:lnTo>
                  <a:lnTo>
                    <a:pt x="1688" y="3766"/>
                  </a:lnTo>
                  <a:lnTo>
                    <a:pt x="1688" y="3766"/>
                  </a:lnTo>
                  <a:lnTo>
                    <a:pt x="1684" y="3770"/>
                  </a:lnTo>
                  <a:lnTo>
                    <a:pt x="1679" y="3772"/>
                  </a:lnTo>
                  <a:lnTo>
                    <a:pt x="1674" y="3773"/>
                  </a:lnTo>
                  <a:lnTo>
                    <a:pt x="1669" y="3773"/>
                  </a:lnTo>
                  <a:lnTo>
                    <a:pt x="1669" y="3773"/>
                  </a:lnTo>
                  <a:lnTo>
                    <a:pt x="1659" y="3770"/>
                  </a:lnTo>
                  <a:lnTo>
                    <a:pt x="1659" y="3770"/>
                  </a:lnTo>
                  <a:lnTo>
                    <a:pt x="1651" y="3767"/>
                  </a:lnTo>
                  <a:lnTo>
                    <a:pt x="1651" y="3767"/>
                  </a:lnTo>
                  <a:lnTo>
                    <a:pt x="1627" y="3759"/>
                  </a:lnTo>
                  <a:lnTo>
                    <a:pt x="1612" y="3755"/>
                  </a:lnTo>
                  <a:lnTo>
                    <a:pt x="1612" y="3755"/>
                  </a:lnTo>
                  <a:lnTo>
                    <a:pt x="1608" y="3752"/>
                  </a:lnTo>
                  <a:lnTo>
                    <a:pt x="1604" y="3748"/>
                  </a:lnTo>
                  <a:lnTo>
                    <a:pt x="1601" y="3744"/>
                  </a:lnTo>
                  <a:lnTo>
                    <a:pt x="1601" y="3739"/>
                  </a:lnTo>
                  <a:lnTo>
                    <a:pt x="1601" y="3739"/>
                  </a:lnTo>
                  <a:lnTo>
                    <a:pt x="1603" y="3682"/>
                  </a:lnTo>
                  <a:lnTo>
                    <a:pt x="1603" y="3682"/>
                  </a:lnTo>
                  <a:lnTo>
                    <a:pt x="1606" y="3626"/>
                  </a:lnTo>
                  <a:lnTo>
                    <a:pt x="1606" y="3626"/>
                  </a:lnTo>
                  <a:lnTo>
                    <a:pt x="1606" y="3621"/>
                  </a:lnTo>
                  <a:lnTo>
                    <a:pt x="1603" y="3616"/>
                  </a:lnTo>
                  <a:lnTo>
                    <a:pt x="1600" y="3612"/>
                  </a:lnTo>
                  <a:lnTo>
                    <a:pt x="1596" y="3609"/>
                  </a:lnTo>
                  <a:lnTo>
                    <a:pt x="1596" y="3609"/>
                  </a:lnTo>
                  <a:lnTo>
                    <a:pt x="1566" y="3598"/>
                  </a:lnTo>
                  <a:lnTo>
                    <a:pt x="1566" y="3598"/>
                  </a:lnTo>
                  <a:lnTo>
                    <a:pt x="1545" y="3588"/>
                  </a:lnTo>
                  <a:lnTo>
                    <a:pt x="1545" y="3588"/>
                  </a:lnTo>
                  <a:lnTo>
                    <a:pt x="1536" y="3584"/>
                  </a:lnTo>
                  <a:lnTo>
                    <a:pt x="1536" y="3584"/>
                  </a:lnTo>
                  <a:lnTo>
                    <a:pt x="1532" y="3583"/>
                  </a:lnTo>
                  <a:lnTo>
                    <a:pt x="1527" y="3584"/>
                  </a:lnTo>
                  <a:lnTo>
                    <a:pt x="1521" y="3585"/>
                  </a:lnTo>
                  <a:lnTo>
                    <a:pt x="1517" y="3589"/>
                  </a:lnTo>
                  <a:lnTo>
                    <a:pt x="1517" y="3589"/>
                  </a:lnTo>
                  <a:lnTo>
                    <a:pt x="1481" y="3631"/>
                  </a:lnTo>
                  <a:lnTo>
                    <a:pt x="1481" y="3631"/>
                  </a:lnTo>
                  <a:lnTo>
                    <a:pt x="1442" y="3672"/>
                  </a:lnTo>
                  <a:lnTo>
                    <a:pt x="1442" y="3672"/>
                  </a:lnTo>
                  <a:lnTo>
                    <a:pt x="1438" y="3675"/>
                  </a:lnTo>
                  <a:lnTo>
                    <a:pt x="1433" y="3677"/>
                  </a:lnTo>
                  <a:lnTo>
                    <a:pt x="1427" y="3677"/>
                  </a:lnTo>
                  <a:lnTo>
                    <a:pt x="1421" y="3676"/>
                  </a:lnTo>
                  <a:lnTo>
                    <a:pt x="1370" y="3650"/>
                  </a:lnTo>
                  <a:lnTo>
                    <a:pt x="1370" y="3650"/>
                  </a:lnTo>
                  <a:lnTo>
                    <a:pt x="1365" y="3647"/>
                  </a:lnTo>
                  <a:lnTo>
                    <a:pt x="1362" y="3642"/>
                  </a:lnTo>
                  <a:lnTo>
                    <a:pt x="1361" y="3636"/>
                  </a:lnTo>
                  <a:lnTo>
                    <a:pt x="1361" y="3631"/>
                  </a:lnTo>
                  <a:lnTo>
                    <a:pt x="1361" y="3631"/>
                  </a:lnTo>
                  <a:lnTo>
                    <a:pt x="1372" y="3576"/>
                  </a:lnTo>
                  <a:lnTo>
                    <a:pt x="1372" y="3576"/>
                  </a:lnTo>
                  <a:lnTo>
                    <a:pt x="1383" y="3521"/>
                  </a:lnTo>
                  <a:lnTo>
                    <a:pt x="1383" y="3521"/>
                  </a:lnTo>
                  <a:lnTo>
                    <a:pt x="1384" y="3516"/>
                  </a:lnTo>
                  <a:lnTo>
                    <a:pt x="1382" y="3511"/>
                  </a:lnTo>
                  <a:lnTo>
                    <a:pt x="1380" y="3507"/>
                  </a:lnTo>
                  <a:lnTo>
                    <a:pt x="1376" y="3504"/>
                  </a:lnTo>
                  <a:lnTo>
                    <a:pt x="1376" y="3504"/>
                  </a:lnTo>
                  <a:lnTo>
                    <a:pt x="1368" y="3499"/>
                  </a:lnTo>
                  <a:lnTo>
                    <a:pt x="1349" y="3487"/>
                  </a:lnTo>
                  <a:lnTo>
                    <a:pt x="1349" y="3487"/>
                  </a:lnTo>
                  <a:lnTo>
                    <a:pt x="1321" y="3469"/>
                  </a:lnTo>
                  <a:lnTo>
                    <a:pt x="1321" y="3469"/>
                  </a:lnTo>
                  <a:lnTo>
                    <a:pt x="1317" y="3468"/>
                  </a:lnTo>
                  <a:lnTo>
                    <a:pt x="1311" y="3467"/>
                  </a:lnTo>
                  <a:lnTo>
                    <a:pt x="1306" y="3468"/>
                  </a:lnTo>
                  <a:lnTo>
                    <a:pt x="1302" y="3471"/>
                  </a:lnTo>
                  <a:lnTo>
                    <a:pt x="1302" y="3471"/>
                  </a:lnTo>
                  <a:lnTo>
                    <a:pt x="1259" y="3507"/>
                  </a:lnTo>
                  <a:lnTo>
                    <a:pt x="1259" y="3507"/>
                  </a:lnTo>
                  <a:lnTo>
                    <a:pt x="1214" y="3541"/>
                  </a:lnTo>
                  <a:lnTo>
                    <a:pt x="1214" y="3541"/>
                  </a:lnTo>
                  <a:lnTo>
                    <a:pt x="1210" y="3543"/>
                  </a:lnTo>
                  <a:lnTo>
                    <a:pt x="1205" y="3544"/>
                  </a:lnTo>
                  <a:lnTo>
                    <a:pt x="1199" y="3543"/>
                  </a:lnTo>
                  <a:lnTo>
                    <a:pt x="1194" y="3541"/>
                  </a:lnTo>
                  <a:lnTo>
                    <a:pt x="1179" y="3531"/>
                  </a:lnTo>
                  <a:lnTo>
                    <a:pt x="1179" y="3531"/>
                  </a:lnTo>
                  <a:lnTo>
                    <a:pt x="1159" y="3516"/>
                  </a:lnTo>
                  <a:lnTo>
                    <a:pt x="1159" y="3516"/>
                  </a:lnTo>
                  <a:lnTo>
                    <a:pt x="1153" y="3512"/>
                  </a:lnTo>
                  <a:lnTo>
                    <a:pt x="1153" y="3512"/>
                  </a:lnTo>
                  <a:lnTo>
                    <a:pt x="1146" y="3508"/>
                  </a:lnTo>
                  <a:lnTo>
                    <a:pt x="1146" y="3508"/>
                  </a:lnTo>
                  <a:lnTo>
                    <a:pt x="1143" y="3504"/>
                  </a:lnTo>
                  <a:lnTo>
                    <a:pt x="1140" y="3499"/>
                  </a:lnTo>
                  <a:lnTo>
                    <a:pt x="1139" y="3493"/>
                  </a:lnTo>
                  <a:lnTo>
                    <a:pt x="1140" y="3487"/>
                  </a:lnTo>
                  <a:lnTo>
                    <a:pt x="1140" y="3487"/>
                  </a:lnTo>
                  <a:lnTo>
                    <a:pt x="1160" y="3435"/>
                  </a:lnTo>
                  <a:lnTo>
                    <a:pt x="1160" y="3435"/>
                  </a:lnTo>
                  <a:lnTo>
                    <a:pt x="1180" y="3383"/>
                  </a:lnTo>
                  <a:lnTo>
                    <a:pt x="1180" y="3383"/>
                  </a:lnTo>
                  <a:lnTo>
                    <a:pt x="1181" y="3378"/>
                  </a:lnTo>
                  <a:lnTo>
                    <a:pt x="1181" y="3373"/>
                  </a:lnTo>
                  <a:lnTo>
                    <a:pt x="1179" y="3368"/>
                  </a:lnTo>
                  <a:lnTo>
                    <a:pt x="1176" y="3364"/>
                  </a:lnTo>
                  <a:lnTo>
                    <a:pt x="1176" y="3364"/>
                  </a:lnTo>
                  <a:lnTo>
                    <a:pt x="1168" y="3358"/>
                  </a:lnTo>
                  <a:lnTo>
                    <a:pt x="1168" y="3358"/>
                  </a:lnTo>
                  <a:lnTo>
                    <a:pt x="1152" y="3343"/>
                  </a:lnTo>
                  <a:lnTo>
                    <a:pt x="1152" y="3343"/>
                  </a:lnTo>
                  <a:lnTo>
                    <a:pt x="1127" y="3322"/>
                  </a:lnTo>
                  <a:lnTo>
                    <a:pt x="1127" y="3322"/>
                  </a:lnTo>
                  <a:lnTo>
                    <a:pt x="1122" y="3320"/>
                  </a:lnTo>
                  <a:lnTo>
                    <a:pt x="1117" y="3319"/>
                  </a:lnTo>
                  <a:lnTo>
                    <a:pt x="1112" y="3319"/>
                  </a:lnTo>
                  <a:lnTo>
                    <a:pt x="1107" y="3321"/>
                  </a:lnTo>
                  <a:lnTo>
                    <a:pt x="1107" y="3321"/>
                  </a:lnTo>
                  <a:lnTo>
                    <a:pt x="1059" y="3348"/>
                  </a:lnTo>
                  <a:lnTo>
                    <a:pt x="1059" y="3348"/>
                  </a:lnTo>
                  <a:lnTo>
                    <a:pt x="1011" y="3376"/>
                  </a:lnTo>
                  <a:lnTo>
                    <a:pt x="1011" y="3376"/>
                  </a:lnTo>
                  <a:lnTo>
                    <a:pt x="1005" y="3378"/>
                  </a:lnTo>
                  <a:lnTo>
                    <a:pt x="999" y="3378"/>
                  </a:lnTo>
                  <a:lnTo>
                    <a:pt x="994" y="3376"/>
                  </a:lnTo>
                  <a:lnTo>
                    <a:pt x="990" y="3373"/>
                  </a:lnTo>
                  <a:lnTo>
                    <a:pt x="990" y="3373"/>
                  </a:lnTo>
                  <a:lnTo>
                    <a:pt x="969" y="3353"/>
                  </a:lnTo>
                  <a:lnTo>
                    <a:pt x="969" y="3353"/>
                  </a:lnTo>
                  <a:lnTo>
                    <a:pt x="948" y="3332"/>
                  </a:lnTo>
                  <a:lnTo>
                    <a:pt x="948" y="3332"/>
                  </a:lnTo>
                  <a:lnTo>
                    <a:pt x="945" y="3328"/>
                  </a:lnTo>
                  <a:lnTo>
                    <a:pt x="944" y="3322"/>
                  </a:lnTo>
                  <a:lnTo>
                    <a:pt x="944" y="3317"/>
                  </a:lnTo>
                  <a:lnTo>
                    <a:pt x="945" y="3312"/>
                  </a:lnTo>
                  <a:lnTo>
                    <a:pt x="945" y="3312"/>
                  </a:lnTo>
                  <a:lnTo>
                    <a:pt x="973" y="3262"/>
                  </a:lnTo>
                  <a:lnTo>
                    <a:pt x="973" y="3262"/>
                  </a:lnTo>
                  <a:lnTo>
                    <a:pt x="1001" y="3214"/>
                  </a:lnTo>
                  <a:lnTo>
                    <a:pt x="1001" y="3214"/>
                  </a:lnTo>
                  <a:lnTo>
                    <a:pt x="1003" y="3210"/>
                  </a:lnTo>
                  <a:lnTo>
                    <a:pt x="1003" y="3204"/>
                  </a:lnTo>
                  <a:lnTo>
                    <a:pt x="1002" y="3199"/>
                  </a:lnTo>
                  <a:lnTo>
                    <a:pt x="999" y="3195"/>
                  </a:lnTo>
                  <a:lnTo>
                    <a:pt x="999" y="3195"/>
                  </a:lnTo>
                  <a:lnTo>
                    <a:pt x="979" y="3171"/>
                  </a:lnTo>
                  <a:lnTo>
                    <a:pt x="979" y="3171"/>
                  </a:lnTo>
                  <a:lnTo>
                    <a:pt x="957" y="3146"/>
                  </a:lnTo>
                  <a:lnTo>
                    <a:pt x="957" y="3146"/>
                  </a:lnTo>
                  <a:lnTo>
                    <a:pt x="953" y="3143"/>
                  </a:lnTo>
                  <a:lnTo>
                    <a:pt x="949" y="3141"/>
                  </a:lnTo>
                  <a:lnTo>
                    <a:pt x="944" y="3140"/>
                  </a:lnTo>
                  <a:lnTo>
                    <a:pt x="939" y="3141"/>
                  </a:lnTo>
                  <a:lnTo>
                    <a:pt x="939" y="3141"/>
                  </a:lnTo>
                  <a:lnTo>
                    <a:pt x="887" y="3161"/>
                  </a:lnTo>
                  <a:lnTo>
                    <a:pt x="887" y="3161"/>
                  </a:lnTo>
                  <a:lnTo>
                    <a:pt x="834" y="3182"/>
                  </a:lnTo>
                  <a:lnTo>
                    <a:pt x="834" y="3182"/>
                  </a:lnTo>
                  <a:lnTo>
                    <a:pt x="829" y="3182"/>
                  </a:lnTo>
                  <a:lnTo>
                    <a:pt x="824" y="3182"/>
                  </a:lnTo>
                  <a:lnTo>
                    <a:pt x="818" y="3179"/>
                  </a:lnTo>
                  <a:lnTo>
                    <a:pt x="814" y="3176"/>
                  </a:lnTo>
                  <a:lnTo>
                    <a:pt x="814" y="3176"/>
                  </a:lnTo>
                  <a:lnTo>
                    <a:pt x="808" y="3168"/>
                  </a:lnTo>
                  <a:lnTo>
                    <a:pt x="808" y="3168"/>
                  </a:lnTo>
                  <a:lnTo>
                    <a:pt x="803" y="3161"/>
                  </a:lnTo>
                  <a:lnTo>
                    <a:pt x="803" y="3161"/>
                  </a:lnTo>
                  <a:lnTo>
                    <a:pt x="789" y="3141"/>
                  </a:lnTo>
                  <a:lnTo>
                    <a:pt x="780" y="3129"/>
                  </a:lnTo>
                  <a:lnTo>
                    <a:pt x="780" y="3129"/>
                  </a:lnTo>
                  <a:lnTo>
                    <a:pt x="778" y="3124"/>
                  </a:lnTo>
                  <a:lnTo>
                    <a:pt x="777" y="3117"/>
                  </a:lnTo>
                  <a:lnTo>
                    <a:pt x="778" y="3112"/>
                  </a:lnTo>
                  <a:lnTo>
                    <a:pt x="780" y="3108"/>
                  </a:lnTo>
                  <a:lnTo>
                    <a:pt x="780" y="3108"/>
                  </a:lnTo>
                  <a:lnTo>
                    <a:pt x="814" y="3064"/>
                  </a:lnTo>
                  <a:lnTo>
                    <a:pt x="814" y="3064"/>
                  </a:lnTo>
                  <a:lnTo>
                    <a:pt x="850" y="3020"/>
                  </a:lnTo>
                  <a:lnTo>
                    <a:pt x="850" y="3020"/>
                  </a:lnTo>
                  <a:lnTo>
                    <a:pt x="853" y="3016"/>
                  </a:lnTo>
                  <a:lnTo>
                    <a:pt x="854" y="3011"/>
                  </a:lnTo>
                  <a:lnTo>
                    <a:pt x="854" y="3005"/>
                  </a:lnTo>
                  <a:lnTo>
                    <a:pt x="852" y="3001"/>
                  </a:lnTo>
                  <a:lnTo>
                    <a:pt x="852" y="3001"/>
                  </a:lnTo>
                  <a:lnTo>
                    <a:pt x="835" y="2973"/>
                  </a:lnTo>
                  <a:lnTo>
                    <a:pt x="835" y="2973"/>
                  </a:lnTo>
                  <a:lnTo>
                    <a:pt x="823" y="2955"/>
                  </a:lnTo>
                  <a:lnTo>
                    <a:pt x="818" y="2946"/>
                  </a:lnTo>
                  <a:lnTo>
                    <a:pt x="818" y="2946"/>
                  </a:lnTo>
                  <a:lnTo>
                    <a:pt x="814" y="2942"/>
                  </a:lnTo>
                  <a:lnTo>
                    <a:pt x="810" y="2940"/>
                  </a:lnTo>
                  <a:lnTo>
                    <a:pt x="805" y="2938"/>
                  </a:lnTo>
                  <a:lnTo>
                    <a:pt x="800" y="2939"/>
                  </a:lnTo>
                  <a:lnTo>
                    <a:pt x="800" y="2939"/>
                  </a:lnTo>
                  <a:lnTo>
                    <a:pt x="745" y="2951"/>
                  </a:lnTo>
                  <a:lnTo>
                    <a:pt x="745" y="2951"/>
                  </a:lnTo>
                  <a:lnTo>
                    <a:pt x="690" y="2962"/>
                  </a:lnTo>
                  <a:lnTo>
                    <a:pt x="690" y="2962"/>
                  </a:lnTo>
                  <a:lnTo>
                    <a:pt x="685" y="2962"/>
                  </a:lnTo>
                  <a:lnTo>
                    <a:pt x="679" y="2960"/>
                  </a:lnTo>
                  <a:lnTo>
                    <a:pt x="675" y="2957"/>
                  </a:lnTo>
                  <a:lnTo>
                    <a:pt x="671" y="2953"/>
                  </a:lnTo>
                  <a:lnTo>
                    <a:pt x="645" y="2901"/>
                  </a:lnTo>
                  <a:lnTo>
                    <a:pt x="645" y="2901"/>
                  </a:lnTo>
                  <a:lnTo>
                    <a:pt x="644" y="2896"/>
                  </a:lnTo>
                  <a:lnTo>
                    <a:pt x="644" y="2890"/>
                  </a:lnTo>
                  <a:lnTo>
                    <a:pt x="646" y="2884"/>
                  </a:lnTo>
                  <a:lnTo>
                    <a:pt x="649" y="2880"/>
                  </a:lnTo>
                  <a:lnTo>
                    <a:pt x="649" y="2880"/>
                  </a:lnTo>
                  <a:lnTo>
                    <a:pt x="690" y="2843"/>
                  </a:lnTo>
                  <a:lnTo>
                    <a:pt x="690" y="2843"/>
                  </a:lnTo>
                  <a:lnTo>
                    <a:pt x="732" y="2805"/>
                  </a:lnTo>
                  <a:lnTo>
                    <a:pt x="732" y="2805"/>
                  </a:lnTo>
                  <a:lnTo>
                    <a:pt x="735" y="2801"/>
                  </a:lnTo>
                  <a:lnTo>
                    <a:pt x="737" y="2796"/>
                  </a:lnTo>
                  <a:lnTo>
                    <a:pt x="738" y="2790"/>
                  </a:lnTo>
                  <a:lnTo>
                    <a:pt x="737" y="2786"/>
                  </a:lnTo>
                  <a:lnTo>
                    <a:pt x="737" y="2786"/>
                  </a:lnTo>
                  <a:lnTo>
                    <a:pt x="733" y="2777"/>
                  </a:lnTo>
                  <a:lnTo>
                    <a:pt x="733" y="2777"/>
                  </a:lnTo>
                  <a:lnTo>
                    <a:pt x="727" y="2767"/>
                  </a:lnTo>
                  <a:lnTo>
                    <a:pt x="723" y="2757"/>
                  </a:lnTo>
                  <a:lnTo>
                    <a:pt x="723" y="2757"/>
                  </a:lnTo>
                  <a:lnTo>
                    <a:pt x="711" y="2726"/>
                  </a:lnTo>
                  <a:lnTo>
                    <a:pt x="711" y="2726"/>
                  </a:lnTo>
                  <a:lnTo>
                    <a:pt x="709" y="2722"/>
                  </a:lnTo>
                  <a:lnTo>
                    <a:pt x="705" y="2719"/>
                  </a:lnTo>
                  <a:lnTo>
                    <a:pt x="700" y="2717"/>
                  </a:lnTo>
                  <a:lnTo>
                    <a:pt x="695" y="2716"/>
                  </a:lnTo>
                  <a:lnTo>
                    <a:pt x="695" y="2716"/>
                  </a:lnTo>
                  <a:lnTo>
                    <a:pt x="639" y="2720"/>
                  </a:lnTo>
                  <a:lnTo>
                    <a:pt x="639" y="2720"/>
                  </a:lnTo>
                  <a:lnTo>
                    <a:pt x="582" y="2722"/>
                  </a:lnTo>
                  <a:lnTo>
                    <a:pt x="582" y="2722"/>
                  </a:lnTo>
                  <a:lnTo>
                    <a:pt x="577" y="2721"/>
                  </a:lnTo>
                  <a:lnTo>
                    <a:pt x="572" y="2719"/>
                  </a:lnTo>
                  <a:lnTo>
                    <a:pt x="569" y="2715"/>
                  </a:lnTo>
                  <a:lnTo>
                    <a:pt x="566" y="2710"/>
                  </a:lnTo>
                  <a:lnTo>
                    <a:pt x="561" y="2693"/>
                  </a:lnTo>
                  <a:lnTo>
                    <a:pt x="561" y="2693"/>
                  </a:lnTo>
                  <a:lnTo>
                    <a:pt x="552" y="2669"/>
                  </a:lnTo>
                  <a:lnTo>
                    <a:pt x="552" y="2669"/>
                  </a:lnTo>
                  <a:lnTo>
                    <a:pt x="550" y="2662"/>
                  </a:lnTo>
                  <a:lnTo>
                    <a:pt x="550" y="2662"/>
                  </a:lnTo>
                  <a:lnTo>
                    <a:pt x="548" y="2655"/>
                  </a:lnTo>
                  <a:lnTo>
                    <a:pt x="548" y="2655"/>
                  </a:lnTo>
                  <a:lnTo>
                    <a:pt x="548" y="2649"/>
                  </a:lnTo>
                  <a:lnTo>
                    <a:pt x="549" y="2643"/>
                  </a:lnTo>
                  <a:lnTo>
                    <a:pt x="551" y="2639"/>
                  </a:lnTo>
                  <a:lnTo>
                    <a:pt x="555" y="2635"/>
                  </a:lnTo>
                  <a:lnTo>
                    <a:pt x="555" y="2635"/>
                  </a:lnTo>
                  <a:lnTo>
                    <a:pt x="602" y="2603"/>
                  </a:lnTo>
                  <a:lnTo>
                    <a:pt x="602" y="2603"/>
                  </a:lnTo>
                  <a:lnTo>
                    <a:pt x="649" y="2574"/>
                  </a:lnTo>
                  <a:lnTo>
                    <a:pt x="649" y="2574"/>
                  </a:lnTo>
                  <a:lnTo>
                    <a:pt x="652" y="2571"/>
                  </a:lnTo>
                  <a:lnTo>
                    <a:pt x="655" y="2566"/>
                  </a:lnTo>
                  <a:lnTo>
                    <a:pt x="656" y="2561"/>
                  </a:lnTo>
                  <a:lnTo>
                    <a:pt x="656" y="2555"/>
                  </a:lnTo>
                  <a:lnTo>
                    <a:pt x="656" y="2555"/>
                  </a:lnTo>
                  <a:lnTo>
                    <a:pt x="653" y="2546"/>
                  </a:lnTo>
                  <a:lnTo>
                    <a:pt x="653" y="2546"/>
                  </a:lnTo>
                  <a:lnTo>
                    <a:pt x="648" y="2525"/>
                  </a:lnTo>
                  <a:lnTo>
                    <a:pt x="648" y="2525"/>
                  </a:lnTo>
                  <a:lnTo>
                    <a:pt x="641" y="2493"/>
                  </a:lnTo>
                  <a:lnTo>
                    <a:pt x="641" y="2493"/>
                  </a:lnTo>
                  <a:lnTo>
                    <a:pt x="639" y="2488"/>
                  </a:lnTo>
                  <a:lnTo>
                    <a:pt x="636" y="2484"/>
                  </a:lnTo>
                  <a:lnTo>
                    <a:pt x="630" y="2482"/>
                  </a:lnTo>
                  <a:lnTo>
                    <a:pt x="625" y="2480"/>
                  </a:lnTo>
                  <a:lnTo>
                    <a:pt x="625" y="2480"/>
                  </a:lnTo>
                  <a:lnTo>
                    <a:pt x="570" y="2475"/>
                  </a:lnTo>
                  <a:lnTo>
                    <a:pt x="570" y="2475"/>
                  </a:lnTo>
                  <a:lnTo>
                    <a:pt x="515" y="2469"/>
                  </a:lnTo>
                  <a:lnTo>
                    <a:pt x="515" y="2469"/>
                  </a:lnTo>
                  <a:lnTo>
                    <a:pt x="510" y="2467"/>
                  </a:lnTo>
                  <a:lnTo>
                    <a:pt x="505" y="2463"/>
                  </a:lnTo>
                  <a:lnTo>
                    <a:pt x="502" y="2458"/>
                  </a:lnTo>
                  <a:lnTo>
                    <a:pt x="500" y="2454"/>
                  </a:lnTo>
                  <a:lnTo>
                    <a:pt x="500" y="2454"/>
                  </a:lnTo>
                  <a:lnTo>
                    <a:pt x="495" y="2425"/>
                  </a:lnTo>
                  <a:lnTo>
                    <a:pt x="495" y="2425"/>
                  </a:lnTo>
                  <a:lnTo>
                    <a:pt x="491" y="2405"/>
                  </a:lnTo>
                  <a:lnTo>
                    <a:pt x="490" y="2396"/>
                  </a:lnTo>
                  <a:lnTo>
                    <a:pt x="490" y="2396"/>
                  </a:lnTo>
                  <a:lnTo>
                    <a:pt x="490" y="2391"/>
                  </a:lnTo>
                  <a:lnTo>
                    <a:pt x="492" y="2386"/>
                  </a:lnTo>
                  <a:lnTo>
                    <a:pt x="497" y="2381"/>
                  </a:lnTo>
                  <a:lnTo>
                    <a:pt x="501" y="2378"/>
                  </a:lnTo>
                  <a:lnTo>
                    <a:pt x="501" y="2378"/>
                  </a:lnTo>
                  <a:lnTo>
                    <a:pt x="552" y="2354"/>
                  </a:lnTo>
                  <a:lnTo>
                    <a:pt x="552" y="2354"/>
                  </a:lnTo>
                  <a:lnTo>
                    <a:pt x="603" y="2333"/>
                  </a:lnTo>
                  <a:lnTo>
                    <a:pt x="603" y="2333"/>
                  </a:lnTo>
                  <a:lnTo>
                    <a:pt x="607" y="2330"/>
                  </a:lnTo>
                  <a:lnTo>
                    <a:pt x="610" y="2326"/>
                  </a:lnTo>
                  <a:lnTo>
                    <a:pt x="612" y="2320"/>
                  </a:lnTo>
                  <a:lnTo>
                    <a:pt x="612" y="2315"/>
                  </a:lnTo>
                  <a:lnTo>
                    <a:pt x="608" y="2251"/>
                  </a:lnTo>
                  <a:lnTo>
                    <a:pt x="608" y="2251"/>
                  </a:lnTo>
                  <a:lnTo>
                    <a:pt x="606" y="2246"/>
                  </a:lnTo>
                  <a:lnTo>
                    <a:pt x="604" y="2242"/>
                  </a:lnTo>
                  <a:lnTo>
                    <a:pt x="600" y="2239"/>
                  </a:lnTo>
                  <a:lnTo>
                    <a:pt x="595" y="2237"/>
                  </a:lnTo>
                  <a:lnTo>
                    <a:pt x="595" y="2237"/>
                  </a:lnTo>
                  <a:lnTo>
                    <a:pt x="541" y="2222"/>
                  </a:lnTo>
                  <a:lnTo>
                    <a:pt x="541" y="2222"/>
                  </a:lnTo>
                  <a:lnTo>
                    <a:pt x="487" y="2207"/>
                  </a:lnTo>
                  <a:lnTo>
                    <a:pt x="487" y="2207"/>
                  </a:lnTo>
                  <a:lnTo>
                    <a:pt x="482" y="2205"/>
                  </a:lnTo>
                  <a:lnTo>
                    <a:pt x="478" y="2201"/>
                  </a:lnTo>
                  <a:lnTo>
                    <a:pt x="476" y="2196"/>
                  </a:lnTo>
                  <a:lnTo>
                    <a:pt x="475" y="2191"/>
                  </a:lnTo>
                  <a:lnTo>
                    <a:pt x="474" y="2173"/>
                  </a:lnTo>
                  <a:lnTo>
                    <a:pt x="474" y="2173"/>
                  </a:lnTo>
                  <a:lnTo>
                    <a:pt x="474" y="2147"/>
                  </a:lnTo>
                  <a:lnTo>
                    <a:pt x="474" y="2132"/>
                  </a:lnTo>
                  <a:lnTo>
                    <a:pt x="474" y="2132"/>
                  </a:lnTo>
                  <a:lnTo>
                    <a:pt x="476" y="2127"/>
                  </a:lnTo>
                  <a:lnTo>
                    <a:pt x="478" y="2122"/>
                  </a:lnTo>
                  <a:lnTo>
                    <a:pt x="482" y="2118"/>
                  </a:lnTo>
                  <a:lnTo>
                    <a:pt x="486" y="2116"/>
                  </a:lnTo>
                  <a:lnTo>
                    <a:pt x="486" y="2116"/>
                  </a:lnTo>
                  <a:lnTo>
                    <a:pt x="541" y="2101"/>
                  </a:lnTo>
                  <a:lnTo>
                    <a:pt x="541" y="2101"/>
                  </a:lnTo>
                  <a:lnTo>
                    <a:pt x="595" y="2086"/>
                  </a:lnTo>
                  <a:lnTo>
                    <a:pt x="595" y="2086"/>
                  </a:lnTo>
                  <a:lnTo>
                    <a:pt x="600" y="2084"/>
                  </a:lnTo>
                  <a:lnTo>
                    <a:pt x="603" y="2080"/>
                  </a:lnTo>
                  <a:lnTo>
                    <a:pt x="606" y="2076"/>
                  </a:lnTo>
                  <a:lnTo>
                    <a:pt x="607" y="2071"/>
                  </a:lnTo>
                  <a:lnTo>
                    <a:pt x="612" y="2007"/>
                  </a:lnTo>
                  <a:lnTo>
                    <a:pt x="612" y="2007"/>
                  </a:lnTo>
                  <a:lnTo>
                    <a:pt x="612" y="2002"/>
                  </a:lnTo>
                  <a:lnTo>
                    <a:pt x="610" y="1997"/>
                  </a:lnTo>
                  <a:lnTo>
                    <a:pt x="607" y="1993"/>
                  </a:lnTo>
                  <a:lnTo>
                    <a:pt x="602" y="1990"/>
                  </a:lnTo>
                  <a:lnTo>
                    <a:pt x="602" y="1990"/>
                  </a:lnTo>
                  <a:lnTo>
                    <a:pt x="551" y="1968"/>
                  </a:lnTo>
                  <a:lnTo>
                    <a:pt x="551" y="1968"/>
                  </a:lnTo>
                  <a:lnTo>
                    <a:pt x="500" y="1944"/>
                  </a:lnTo>
                  <a:lnTo>
                    <a:pt x="500" y="1944"/>
                  </a:lnTo>
                  <a:lnTo>
                    <a:pt x="496" y="1941"/>
                  </a:lnTo>
                  <a:lnTo>
                    <a:pt x="492" y="1937"/>
                  </a:lnTo>
                  <a:lnTo>
                    <a:pt x="490" y="1932"/>
                  </a:lnTo>
                  <a:lnTo>
                    <a:pt x="490" y="1926"/>
                  </a:lnTo>
                  <a:lnTo>
                    <a:pt x="490" y="1926"/>
                  </a:lnTo>
                  <a:lnTo>
                    <a:pt x="491" y="1918"/>
                  </a:lnTo>
                  <a:lnTo>
                    <a:pt x="495" y="1897"/>
                  </a:lnTo>
                  <a:lnTo>
                    <a:pt x="495" y="1897"/>
                  </a:lnTo>
                  <a:lnTo>
                    <a:pt x="500" y="1869"/>
                  </a:lnTo>
                  <a:lnTo>
                    <a:pt x="500" y="1869"/>
                  </a:lnTo>
                  <a:lnTo>
                    <a:pt x="502" y="1864"/>
                  </a:lnTo>
                  <a:lnTo>
                    <a:pt x="505" y="1860"/>
                  </a:lnTo>
                  <a:lnTo>
                    <a:pt x="509" y="1857"/>
                  </a:lnTo>
                  <a:lnTo>
                    <a:pt x="514" y="1854"/>
                  </a:lnTo>
                  <a:lnTo>
                    <a:pt x="514" y="1854"/>
                  </a:lnTo>
                  <a:lnTo>
                    <a:pt x="570" y="1847"/>
                  </a:lnTo>
                  <a:lnTo>
                    <a:pt x="570" y="1847"/>
                  </a:lnTo>
                  <a:lnTo>
                    <a:pt x="625" y="1842"/>
                  </a:lnTo>
                  <a:lnTo>
                    <a:pt x="625" y="1842"/>
                  </a:lnTo>
                  <a:lnTo>
                    <a:pt x="630" y="1841"/>
                  </a:lnTo>
                  <a:lnTo>
                    <a:pt x="635" y="1838"/>
                  </a:lnTo>
                  <a:lnTo>
                    <a:pt x="639" y="1834"/>
                  </a:lnTo>
                  <a:lnTo>
                    <a:pt x="641" y="1830"/>
                  </a:lnTo>
                  <a:lnTo>
                    <a:pt x="641" y="1830"/>
                  </a:lnTo>
                  <a:lnTo>
                    <a:pt x="648" y="1798"/>
                  </a:lnTo>
                  <a:lnTo>
                    <a:pt x="648" y="1798"/>
                  </a:lnTo>
                  <a:lnTo>
                    <a:pt x="653" y="1776"/>
                  </a:lnTo>
                  <a:lnTo>
                    <a:pt x="653" y="1776"/>
                  </a:lnTo>
                  <a:lnTo>
                    <a:pt x="655" y="1767"/>
                  </a:lnTo>
                  <a:lnTo>
                    <a:pt x="655" y="1767"/>
                  </a:lnTo>
                  <a:lnTo>
                    <a:pt x="656" y="1762"/>
                  </a:lnTo>
                  <a:lnTo>
                    <a:pt x="654" y="1756"/>
                  </a:lnTo>
                  <a:lnTo>
                    <a:pt x="652" y="1752"/>
                  </a:lnTo>
                  <a:lnTo>
                    <a:pt x="648" y="1748"/>
                  </a:lnTo>
                  <a:lnTo>
                    <a:pt x="648" y="1748"/>
                  </a:lnTo>
                  <a:lnTo>
                    <a:pt x="601" y="1719"/>
                  </a:lnTo>
                  <a:lnTo>
                    <a:pt x="601" y="1719"/>
                  </a:lnTo>
                  <a:lnTo>
                    <a:pt x="554" y="1688"/>
                  </a:lnTo>
                  <a:lnTo>
                    <a:pt x="554" y="1688"/>
                  </a:lnTo>
                  <a:lnTo>
                    <a:pt x="550" y="1684"/>
                  </a:lnTo>
                  <a:lnTo>
                    <a:pt x="548" y="1679"/>
                  </a:lnTo>
                  <a:lnTo>
                    <a:pt x="547" y="1674"/>
                  </a:lnTo>
                  <a:lnTo>
                    <a:pt x="547" y="1669"/>
                  </a:lnTo>
                  <a:lnTo>
                    <a:pt x="547" y="1669"/>
                  </a:lnTo>
                  <a:lnTo>
                    <a:pt x="550" y="1659"/>
                  </a:lnTo>
                  <a:lnTo>
                    <a:pt x="550" y="1659"/>
                  </a:lnTo>
                  <a:lnTo>
                    <a:pt x="552" y="1651"/>
                  </a:lnTo>
                  <a:lnTo>
                    <a:pt x="552" y="1651"/>
                  </a:lnTo>
                  <a:lnTo>
                    <a:pt x="561" y="1627"/>
                  </a:lnTo>
                  <a:lnTo>
                    <a:pt x="565" y="1612"/>
                  </a:lnTo>
                  <a:lnTo>
                    <a:pt x="565" y="1612"/>
                  </a:lnTo>
                  <a:lnTo>
                    <a:pt x="568" y="1608"/>
                  </a:lnTo>
                  <a:lnTo>
                    <a:pt x="572" y="1604"/>
                  </a:lnTo>
                  <a:lnTo>
                    <a:pt x="576" y="1601"/>
                  </a:lnTo>
                  <a:lnTo>
                    <a:pt x="581" y="1601"/>
                  </a:lnTo>
                  <a:lnTo>
                    <a:pt x="581" y="1601"/>
                  </a:lnTo>
                  <a:lnTo>
                    <a:pt x="638" y="1603"/>
                  </a:lnTo>
                  <a:lnTo>
                    <a:pt x="638" y="1603"/>
                  </a:lnTo>
                  <a:lnTo>
                    <a:pt x="694" y="1606"/>
                  </a:lnTo>
                  <a:lnTo>
                    <a:pt x="694" y="1606"/>
                  </a:lnTo>
                  <a:lnTo>
                    <a:pt x="699" y="1606"/>
                  </a:lnTo>
                  <a:lnTo>
                    <a:pt x="704" y="1603"/>
                  </a:lnTo>
                  <a:lnTo>
                    <a:pt x="708" y="1600"/>
                  </a:lnTo>
                  <a:lnTo>
                    <a:pt x="710" y="1596"/>
                  </a:lnTo>
                  <a:lnTo>
                    <a:pt x="710" y="1596"/>
                  </a:lnTo>
                  <a:lnTo>
                    <a:pt x="722" y="1566"/>
                  </a:lnTo>
                  <a:lnTo>
                    <a:pt x="722" y="1566"/>
                  </a:lnTo>
                  <a:lnTo>
                    <a:pt x="732" y="1545"/>
                  </a:lnTo>
                  <a:lnTo>
                    <a:pt x="732" y="1545"/>
                  </a:lnTo>
                  <a:lnTo>
                    <a:pt x="736" y="1536"/>
                  </a:lnTo>
                  <a:lnTo>
                    <a:pt x="736" y="1536"/>
                  </a:lnTo>
                  <a:lnTo>
                    <a:pt x="737" y="1532"/>
                  </a:lnTo>
                  <a:lnTo>
                    <a:pt x="736" y="1527"/>
                  </a:lnTo>
                  <a:lnTo>
                    <a:pt x="734" y="1521"/>
                  </a:lnTo>
                  <a:lnTo>
                    <a:pt x="731" y="1517"/>
                  </a:lnTo>
                  <a:lnTo>
                    <a:pt x="731" y="1517"/>
                  </a:lnTo>
                  <a:lnTo>
                    <a:pt x="689" y="1481"/>
                  </a:lnTo>
                  <a:lnTo>
                    <a:pt x="689" y="1481"/>
                  </a:lnTo>
                  <a:lnTo>
                    <a:pt x="648" y="1442"/>
                  </a:lnTo>
                  <a:lnTo>
                    <a:pt x="648" y="1442"/>
                  </a:lnTo>
                  <a:lnTo>
                    <a:pt x="644" y="1438"/>
                  </a:lnTo>
                  <a:lnTo>
                    <a:pt x="643" y="1433"/>
                  </a:lnTo>
                  <a:lnTo>
                    <a:pt x="643" y="1427"/>
                  </a:lnTo>
                  <a:lnTo>
                    <a:pt x="644" y="1421"/>
                  </a:lnTo>
                  <a:lnTo>
                    <a:pt x="670" y="1370"/>
                  </a:lnTo>
                  <a:lnTo>
                    <a:pt x="670" y="1370"/>
                  </a:lnTo>
                  <a:lnTo>
                    <a:pt x="673" y="1365"/>
                  </a:lnTo>
                  <a:lnTo>
                    <a:pt x="678" y="1362"/>
                  </a:lnTo>
                  <a:lnTo>
                    <a:pt x="684" y="1361"/>
                  </a:lnTo>
                  <a:lnTo>
                    <a:pt x="689" y="1361"/>
                  </a:lnTo>
                  <a:lnTo>
                    <a:pt x="689" y="1361"/>
                  </a:lnTo>
                  <a:lnTo>
                    <a:pt x="744" y="1372"/>
                  </a:lnTo>
                  <a:lnTo>
                    <a:pt x="744" y="1372"/>
                  </a:lnTo>
                  <a:lnTo>
                    <a:pt x="799" y="1383"/>
                  </a:lnTo>
                  <a:lnTo>
                    <a:pt x="799" y="1383"/>
                  </a:lnTo>
                  <a:lnTo>
                    <a:pt x="804" y="1384"/>
                  </a:lnTo>
                  <a:lnTo>
                    <a:pt x="809" y="1382"/>
                  </a:lnTo>
                  <a:lnTo>
                    <a:pt x="813" y="1380"/>
                  </a:lnTo>
                  <a:lnTo>
                    <a:pt x="816" y="1376"/>
                  </a:lnTo>
                  <a:lnTo>
                    <a:pt x="816" y="1376"/>
                  </a:lnTo>
                  <a:lnTo>
                    <a:pt x="821" y="1368"/>
                  </a:lnTo>
                  <a:lnTo>
                    <a:pt x="833" y="1349"/>
                  </a:lnTo>
                  <a:lnTo>
                    <a:pt x="833" y="1349"/>
                  </a:lnTo>
                  <a:lnTo>
                    <a:pt x="851" y="1321"/>
                  </a:lnTo>
                  <a:lnTo>
                    <a:pt x="851" y="1321"/>
                  </a:lnTo>
                  <a:lnTo>
                    <a:pt x="852" y="1317"/>
                  </a:lnTo>
                  <a:lnTo>
                    <a:pt x="853" y="1311"/>
                  </a:lnTo>
                  <a:lnTo>
                    <a:pt x="852" y="1306"/>
                  </a:lnTo>
                  <a:lnTo>
                    <a:pt x="849" y="1302"/>
                  </a:lnTo>
                  <a:lnTo>
                    <a:pt x="849" y="1302"/>
                  </a:lnTo>
                  <a:lnTo>
                    <a:pt x="813" y="1258"/>
                  </a:lnTo>
                  <a:lnTo>
                    <a:pt x="813" y="1258"/>
                  </a:lnTo>
                  <a:lnTo>
                    <a:pt x="779" y="1214"/>
                  </a:lnTo>
                  <a:lnTo>
                    <a:pt x="779" y="1214"/>
                  </a:lnTo>
                  <a:lnTo>
                    <a:pt x="777" y="1210"/>
                  </a:lnTo>
                  <a:lnTo>
                    <a:pt x="776" y="1205"/>
                  </a:lnTo>
                  <a:lnTo>
                    <a:pt x="777" y="1199"/>
                  </a:lnTo>
                  <a:lnTo>
                    <a:pt x="779" y="1194"/>
                  </a:lnTo>
                  <a:lnTo>
                    <a:pt x="789" y="1179"/>
                  </a:lnTo>
                  <a:lnTo>
                    <a:pt x="789" y="1179"/>
                  </a:lnTo>
                  <a:lnTo>
                    <a:pt x="803" y="1159"/>
                  </a:lnTo>
                  <a:lnTo>
                    <a:pt x="803" y="1159"/>
                  </a:lnTo>
                  <a:lnTo>
                    <a:pt x="808" y="1153"/>
                  </a:lnTo>
                  <a:lnTo>
                    <a:pt x="808" y="1153"/>
                  </a:lnTo>
                  <a:lnTo>
                    <a:pt x="812" y="1146"/>
                  </a:lnTo>
                  <a:lnTo>
                    <a:pt x="812" y="1146"/>
                  </a:lnTo>
                  <a:lnTo>
                    <a:pt x="816" y="1143"/>
                  </a:lnTo>
                  <a:lnTo>
                    <a:pt x="821" y="1140"/>
                  </a:lnTo>
                  <a:lnTo>
                    <a:pt x="827" y="1139"/>
                  </a:lnTo>
                  <a:lnTo>
                    <a:pt x="832" y="1140"/>
                  </a:lnTo>
                  <a:lnTo>
                    <a:pt x="832" y="1140"/>
                  </a:lnTo>
                  <a:lnTo>
                    <a:pt x="885" y="1160"/>
                  </a:lnTo>
                  <a:lnTo>
                    <a:pt x="885" y="1160"/>
                  </a:lnTo>
                  <a:lnTo>
                    <a:pt x="937" y="1180"/>
                  </a:lnTo>
                  <a:lnTo>
                    <a:pt x="937" y="1180"/>
                  </a:lnTo>
                  <a:lnTo>
                    <a:pt x="942" y="1181"/>
                  </a:lnTo>
                  <a:lnTo>
                    <a:pt x="947" y="1181"/>
                  </a:lnTo>
                  <a:lnTo>
                    <a:pt x="952" y="1179"/>
                  </a:lnTo>
                  <a:lnTo>
                    <a:pt x="955" y="1176"/>
                  </a:lnTo>
                  <a:lnTo>
                    <a:pt x="955" y="1176"/>
                  </a:lnTo>
                  <a:lnTo>
                    <a:pt x="962" y="1168"/>
                  </a:lnTo>
                  <a:lnTo>
                    <a:pt x="962" y="1168"/>
                  </a:lnTo>
                  <a:lnTo>
                    <a:pt x="977" y="1152"/>
                  </a:lnTo>
                  <a:lnTo>
                    <a:pt x="977" y="1152"/>
                  </a:lnTo>
                  <a:lnTo>
                    <a:pt x="998" y="1127"/>
                  </a:lnTo>
                  <a:lnTo>
                    <a:pt x="998" y="1127"/>
                  </a:lnTo>
                  <a:lnTo>
                    <a:pt x="1000" y="1122"/>
                  </a:lnTo>
                  <a:lnTo>
                    <a:pt x="1001" y="1117"/>
                  </a:lnTo>
                  <a:lnTo>
                    <a:pt x="1001" y="1112"/>
                  </a:lnTo>
                  <a:lnTo>
                    <a:pt x="999" y="1107"/>
                  </a:lnTo>
                  <a:lnTo>
                    <a:pt x="999" y="1107"/>
                  </a:lnTo>
                  <a:lnTo>
                    <a:pt x="971" y="1059"/>
                  </a:lnTo>
                  <a:lnTo>
                    <a:pt x="971" y="1059"/>
                  </a:lnTo>
                  <a:lnTo>
                    <a:pt x="944" y="1011"/>
                  </a:lnTo>
                  <a:lnTo>
                    <a:pt x="944" y="1011"/>
                  </a:lnTo>
                  <a:lnTo>
                    <a:pt x="942" y="1005"/>
                  </a:lnTo>
                  <a:lnTo>
                    <a:pt x="942" y="999"/>
                  </a:lnTo>
                  <a:lnTo>
                    <a:pt x="944" y="994"/>
                  </a:lnTo>
                  <a:lnTo>
                    <a:pt x="946" y="990"/>
                  </a:lnTo>
                  <a:lnTo>
                    <a:pt x="946" y="990"/>
                  </a:lnTo>
                  <a:lnTo>
                    <a:pt x="967" y="969"/>
                  </a:lnTo>
                  <a:lnTo>
                    <a:pt x="967" y="969"/>
                  </a:lnTo>
                  <a:lnTo>
                    <a:pt x="988" y="948"/>
                  </a:lnTo>
                  <a:lnTo>
                    <a:pt x="988" y="948"/>
                  </a:lnTo>
                  <a:lnTo>
                    <a:pt x="992" y="945"/>
                  </a:lnTo>
                  <a:lnTo>
                    <a:pt x="997" y="944"/>
                  </a:lnTo>
                  <a:lnTo>
                    <a:pt x="1003" y="944"/>
                  </a:lnTo>
                  <a:lnTo>
                    <a:pt x="1008" y="945"/>
                  </a:lnTo>
                  <a:lnTo>
                    <a:pt x="1008" y="945"/>
                  </a:lnTo>
                  <a:lnTo>
                    <a:pt x="1058" y="973"/>
                  </a:lnTo>
                  <a:lnTo>
                    <a:pt x="1058" y="973"/>
                  </a:lnTo>
                  <a:lnTo>
                    <a:pt x="1106" y="1001"/>
                  </a:lnTo>
                  <a:lnTo>
                    <a:pt x="1106" y="1001"/>
                  </a:lnTo>
                  <a:lnTo>
                    <a:pt x="1110" y="1003"/>
                  </a:lnTo>
                  <a:lnTo>
                    <a:pt x="1116" y="1003"/>
                  </a:lnTo>
                  <a:lnTo>
                    <a:pt x="1121" y="1002"/>
                  </a:lnTo>
                  <a:lnTo>
                    <a:pt x="1125" y="999"/>
                  </a:lnTo>
                  <a:lnTo>
                    <a:pt x="1125" y="999"/>
                  </a:lnTo>
                  <a:lnTo>
                    <a:pt x="1149" y="979"/>
                  </a:lnTo>
                  <a:lnTo>
                    <a:pt x="1149" y="979"/>
                  </a:lnTo>
                  <a:lnTo>
                    <a:pt x="1174" y="957"/>
                  </a:lnTo>
                  <a:lnTo>
                    <a:pt x="1174" y="957"/>
                  </a:lnTo>
                  <a:lnTo>
                    <a:pt x="1177" y="953"/>
                  </a:lnTo>
                  <a:lnTo>
                    <a:pt x="1179" y="949"/>
                  </a:lnTo>
                  <a:lnTo>
                    <a:pt x="1180" y="944"/>
                  </a:lnTo>
                  <a:lnTo>
                    <a:pt x="1179" y="939"/>
                  </a:lnTo>
                  <a:lnTo>
                    <a:pt x="1179" y="939"/>
                  </a:lnTo>
                  <a:lnTo>
                    <a:pt x="1158" y="887"/>
                  </a:lnTo>
                  <a:lnTo>
                    <a:pt x="1158" y="887"/>
                  </a:lnTo>
                  <a:lnTo>
                    <a:pt x="1138" y="834"/>
                  </a:lnTo>
                  <a:lnTo>
                    <a:pt x="1138" y="834"/>
                  </a:lnTo>
                  <a:lnTo>
                    <a:pt x="1137" y="829"/>
                  </a:lnTo>
                  <a:lnTo>
                    <a:pt x="1138" y="824"/>
                  </a:lnTo>
                  <a:lnTo>
                    <a:pt x="1140" y="818"/>
                  </a:lnTo>
                  <a:lnTo>
                    <a:pt x="1144" y="814"/>
                  </a:lnTo>
                  <a:lnTo>
                    <a:pt x="1144" y="814"/>
                  </a:lnTo>
                  <a:lnTo>
                    <a:pt x="1152" y="808"/>
                  </a:lnTo>
                  <a:lnTo>
                    <a:pt x="1152" y="808"/>
                  </a:lnTo>
                  <a:lnTo>
                    <a:pt x="1159" y="803"/>
                  </a:lnTo>
                  <a:lnTo>
                    <a:pt x="1159" y="803"/>
                  </a:lnTo>
                  <a:lnTo>
                    <a:pt x="1179" y="789"/>
                  </a:lnTo>
                  <a:lnTo>
                    <a:pt x="1191" y="780"/>
                  </a:lnTo>
                  <a:lnTo>
                    <a:pt x="1191" y="780"/>
                  </a:lnTo>
                  <a:lnTo>
                    <a:pt x="1196" y="778"/>
                  </a:lnTo>
                  <a:lnTo>
                    <a:pt x="1202" y="777"/>
                  </a:lnTo>
                  <a:lnTo>
                    <a:pt x="1208" y="778"/>
                  </a:lnTo>
                  <a:lnTo>
                    <a:pt x="1212" y="780"/>
                  </a:lnTo>
                  <a:lnTo>
                    <a:pt x="1212" y="780"/>
                  </a:lnTo>
                  <a:lnTo>
                    <a:pt x="1256" y="814"/>
                  </a:lnTo>
                  <a:lnTo>
                    <a:pt x="1256" y="814"/>
                  </a:lnTo>
                  <a:lnTo>
                    <a:pt x="1300" y="850"/>
                  </a:lnTo>
                  <a:lnTo>
                    <a:pt x="1300" y="850"/>
                  </a:lnTo>
                  <a:lnTo>
                    <a:pt x="1304" y="853"/>
                  </a:lnTo>
                  <a:lnTo>
                    <a:pt x="1309" y="854"/>
                  </a:lnTo>
                  <a:lnTo>
                    <a:pt x="1314" y="854"/>
                  </a:lnTo>
                  <a:lnTo>
                    <a:pt x="1319" y="852"/>
                  </a:lnTo>
                  <a:lnTo>
                    <a:pt x="1319" y="852"/>
                  </a:lnTo>
                  <a:lnTo>
                    <a:pt x="1347" y="835"/>
                  </a:lnTo>
                  <a:lnTo>
                    <a:pt x="1347" y="835"/>
                  </a:lnTo>
                  <a:lnTo>
                    <a:pt x="1365" y="823"/>
                  </a:lnTo>
                  <a:lnTo>
                    <a:pt x="1374" y="818"/>
                  </a:lnTo>
                  <a:lnTo>
                    <a:pt x="1374" y="818"/>
                  </a:lnTo>
                  <a:lnTo>
                    <a:pt x="1378" y="814"/>
                  </a:lnTo>
                  <a:lnTo>
                    <a:pt x="1380" y="810"/>
                  </a:lnTo>
                  <a:lnTo>
                    <a:pt x="1382" y="805"/>
                  </a:lnTo>
                  <a:lnTo>
                    <a:pt x="1381" y="800"/>
                  </a:lnTo>
                  <a:lnTo>
                    <a:pt x="1381" y="800"/>
                  </a:lnTo>
                  <a:lnTo>
                    <a:pt x="1369" y="745"/>
                  </a:lnTo>
                  <a:lnTo>
                    <a:pt x="1369" y="745"/>
                  </a:lnTo>
                  <a:lnTo>
                    <a:pt x="1358" y="690"/>
                  </a:lnTo>
                  <a:lnTo>
                    <a:pt x="1358" y="690"/>
                  </a:lnTo>
                  <a:lnTo>
                    <a:pt x="1358" y="685"/>
                  </a:lnTo>
                  <a:lnTo>
                    <a:pt x="1360" y="679"/>
                  </a:lnTo>
                  <a:lnTo>
                    <a:pt x="1363" y="675"/>
                  </a:lnTo>
                  <a:lnTo>
                    <a:pt x="1367" y="671"/>
                  </a:lnTo>
                  <a:lnTo>
                    <a:pt x="1419" y="645"/>
                  </a:lnTo>
                  <a:lnTo>
                    <a:pt x="1419" y="645"/>
                  </a:lnTo>
                  <a:lnTo>
                    <a:pt x="1424" y="644"/>
                  </a:lnTo>
                  <a:lnTo>
                    <a:pt x="1430" y="644"/>
                  </a:lnTo>
                  <a:lnTo>
                    <a:pt x="1436" y="646"/>
                  </a:lnTo>
                  <a:lnTo>
                    <a:pt x="1440" y="649"/>
                  </a:lnTo>
                  <a:lnTo>
                    <a:pt x="1440" y="649"/>
                  </a:lnTo>
                  <a:lnTo>
                    <a:pt x="1477" y="690"/>
                  </a:lnTo>
                  <a:lnTo>
                    <a:pt x="1477" y="690"/>
                  </a:lnTo>
                  <a:lnTo>
                    <a:pt x="1515" y="732"/>
                  </a:lnTo>
                  <a:lnTo>
                    <a:pt x="1515" y="732"/>
                  </a:lnTo>
                  <a:lnTo>
                    <a:pt x="1519" y="735"/>
                  </a:lnTo>
                  <a:lnTo>
                    <a:pt x="1523" y="737"/>
                  </a:lnTo>
                  <a:lnTo>
                    <a:pt x="1529" y="738"/>
                  </a:lnTo>
                  <a:lnTo>
                    <a:pt x="1534" y="737"/>
                  </a:lnTo>
                  <a:lnTo>
                    <a:pt x="1534" y="737"/>
                  </a:lnTo>
                  <a:lnTo>
                    <a:pt x="1543" y="733"/>
                  </a:lnTo>
                  <a:lnTo>
                    <a:pt x="1543" y="733"/>
                  </a:lnTo>
                  <a:lnTo>
                    <a:pt x="1563" y="723"/>
                  </a:lnTo>
                  <a:lnTo>
                    <a:pt x="1563" y="723"/>
                  </a:lnTo>
                  <a:lnTo>
                    <a:pt x="1594" y="711"/>
                  </a:lnTo>
                  <a:lnTo>
                    <a:pt x="1594" y="711"/>
                  </a:lnTo>
                  <a:lnTo>
                    <a:pt x="1598" y="709"/>
                  </a:lnTo>
                  <a:lnTo>
                    <a:pt x="1601" y="705"/>
                  </a:lnTo>
                  <a:lnTo>
                    <a:pt x="1603" y="700"/>
                  </a:lnTo>
                  <a:lnTo>
                    <a:pt x="1604" y="695"/>
                  </a:lnTo>
                  <a:lnTo>
                    <a:pt x="1604" y="695"/>
                  </a:lnTo>
                  <a:lnTo>
                    <a:pt x="1600" y="639"/>
                  </a:lnTo>
                  <a:lnTo>
                    <a:pt x="1600" y="639"/>
                  </a:lnTo>
                  <a:lnTo>
                    <a:pt x="1598" y="582"/>
                  </a:lnTo>
                  <a:lnTo>
                    <a:pt x="1598" y="582"/>
                  </a:lnTo>
                  <a:lnTo>
                    <a:pt x="1599" y="577"/>
                  </a:lnTo>
                  <a:lnTo>
                    <a:pt x="1601" y="572"/>
                  </a:lnTo>
                  <a:lnTo>
                    <a:pt x="1605" y="569"/>
                  </a:lnTo>
                  <a:lnTo>
                    <a:pt x="1610" y="566"/>
                  </a:lnTo>
                  <a:lnTo>
                    <a:pt x="1627" y="561"/>
                  </a:lnTo>
                  <a:lnTo>
                    <a:pt x="1627" y="561"/>
                  </a:lnTo>
                  <a:lnTo>
                    <a:pt x="1651" y="552"/>
                  </a:lnTo>
                  <a:lnTo>
                    <a:pt x="1651" y="552"/>
                  </a:lnTo>
                  <a:lnTo>
                    <a:pt x="1658" y="550"/>
                  </a:lnTo>
                  <a:lnTo>
                    <a:pt x="1658" y="550"/>
                  </a:lnTo>
                  <a:lnTo>
                    <a:pt x="1665" y="548"/>
                  </a:lnTo>
                  <a:lnTo>
                    <a:pt x="1665" y="548"/>
                  </a:lnTo>
                  <a:lnTo>
                    <a:pt x="1671" y="548"/>
                  </a:lnTo>
                  <a:lnTo>
                    <a:pt x="1677" y="549"/>
                  </a:lnTo>
                  <a:lnTo>
                    <a:pt x="1681" y="551"/>
                  </a:lnTo>
                  <a:lnTo>
                    <a:pt x="1685" y="555"/>
                  </a:lnTo>
                  <a:lnTo>
                    <a:pt x="1685" y="555"/>
                  </a:lnTo>
                  <a:lnTo>
                    <a:pt x="1716" y="602"/>
                  </a:lnTo>
                  <a:lnTo>
                    <a:pt x="1716" y="602"/>
                  </a:lnTo>
                  <a:lnTo>
                    <a:pt x="1746" y="649"/>
                  </a:lnTo>
                  <a:lnTo>
                    <a:pt x="1746" y="649"/>
                  </a:lnTo>
                  <a:lnTo>
                    <a:pt x="1749" y="652"/>
                  </a:lnTo>
                  <a:lnTo>
                    <a:pt x="1754" y="655"/>
                  </a:lnTo>
                  <a:lnTo>
                    <a:pt x="1759" y="656"/>
                  </a:lnTo>
                  <a:lnTo>
                    <a:pt x="1765" y="656"/>
                  </a:lnTo>
                  <a:lnTo>
                    <a:pt x="1765" y="656"/>
                  </a:lnTo>
                  <a:lnTo>
                    <a:pt x="1774" y="653"/>
                  </a:lnTo>
                  <a:lnTo>
                    <a:pt x="1774" y="653"/>
                  </a:lnTo>
                  <a:lnTo>
                    <a:pt x="1795" y="648"/>
                  </a:lnTo>
                  <a:lnTo>
                    <a:pt x="1795" y="648"/>
                  </a:lnTo>
                  <a:lnTo>
                    <a:pt x="1827" y="641"/>
                  </a:lnTo>
                  <a:lnTo>
                    <a:pt x="1827" y="641"/>
                  </a:lnTo>
                  <a:lnTo>
                    <a:pt x="1832" y="639"/>
                  </a:lnTo>
                  <a:lnTo>
                    <a:pt x="1836" y="636"/>
                  </a:lnTo>
                  <a:lnTo>
                    <a:pt x="1838" y="630"/>
                  </a:lnTo>
                  <a:lnTo>
                    <a:pt x="1840" y="625"/>
                  </a:lnTo>
                  <a:lnTo>
                    <a:pt x="1840" y="625"/>
                  </a:lnTo>
                  <a:lnTo>
                    <a:pt x="1845" y="570"/>
                  </a:lnTo>
                  <a:lnTo>
                    <a:pt x="1845" y="570"/>
                  </a:lnTo>
                  <a:lnTo>
                    <a:pt x="1851" y="515"/>
                  </a:lnTo>
                  <a:lnTo>
                    <a:pt x="1851" y="515"/>
                  </a:lnTo>
                  <a:lnTo>
                    <a:pt x="1853" y="510"/>
                  </a:lnTo>
                  <a:lnTo>
                    <a:pt x="1857" y="505"/>
                  </a:lnTo>
                  <a:lnTo>
                    <a:pt x="1861" y="502"/>
                  </a:lnTo>
                  <a:lnTo>
                    <a:pt x="1866" y="500"/>
                  </a:lnTo>
                  <a:lnTo>
                    <a:pt x="1866" y="500"/>
                  </a:lnTo>
                  <a:lnTo>
                    <a:pt x="1895" y="495"/>
                  </a:lnTo>
                  <a:lnTo>
                    <a:pt x="1895" y="495"/>
                  </a:lnTo>
                  <a:lnTo>
                    <a:pt x="1915" y="491"/>
                  </a:lnTo>
                  <a:lnTo>
                    <a:pt x="1924" y="490"/>
                  </a:lnTo>
                  <a:lnTo>
                    <a:pt x="1924" y="490"/>
                  </a:lnTo>
                  <a:lnTo>
                    <a:pt x="1929" y="490"/>
                  </a:lnTo>
                  <a:lnTo>
                    <a:pt x="1934" y="492"/>
                  </a:lnTo>
                  <a:lnTo>
                    <a:pt x="1939" y="496"/>
                  </a:lnTo>
                  <a:lnTo>
                    <a:pt x="1942" y="501"/>
                  </a:lnTo>
                  <a:lnTo>
                    <a:pt x="1942" y="501"/>
                  </a:lnTo>
                  <a:lnTo>
                    <a:pt x="1965" y="552"/>
                  </a:lnTo>
                  <a:lnTo>
                    <a:pt x="1965" y="552"/>
                  </a:lnTo>
                  <a:lnTo>
                    <a:pt x="1987" y="603"/>
                  </a:lnTo>
                  <a:lnTo>
                    <a:pt x="1987" y="603"/>
                  </a:lnTo>
                  <a:lnTo>
                    <a:pt x="1990" y="607"/>
                  </a:lnTo>
                  <a:lnTo>
                    <a:pt x="1994" y="610"/>
                  </a:lnTo>
                  <a:lnTo>
                    <a:pt x="2000" y="612"/>
                  </a:lnTo>
                  <a:lnTo>
                    <a:pt x="2005" y="612"/>
                  </a:lnTo>
                  <a:lnTo>
                    <a:pt x="2069" y="608"/>
                  </a:lnTo>
                  <a:lnTo>
                    <a:pt x="2069" y="608"/>
                  </a:lnTo>
                  <a:lnTo>
                    <a:pt x="2074" y="606"/>
                  </a:lnTo>
                  <a:lnTo>
                    <a:pt x="2078" y="604"/>
                  </a:lnTo>
                  <a:lnTo>
                    <a:pt x="2081" y="600"/>
                  </a:lnTo>
                  <a:lnTo>
                    <a:pt x="2083" y="595"/>
                  </a:lnTo>
                  <a:lnTo>
                    <a:pt x="2083" y="595"/>
                  </a:lnTo>
                  <a:lnTo>
                    <a:pt x="2098" y="541"/>
                  </a:lnTo>
                  <a:lnTo>
                    <a:pt x="2098" y="541"/>
                  </a:lnTo>
                  <a:lnTo>
                    <a:pt x="2113" y="487"/>
                  </a:lnTo>
                  <a:lnTo>
                    <a:pt x="2113" y="487"/>
                  </a:lnTo>
                  <a:lnTo>
                    <a:pt x="2115" y="482"/>
                  </a:lnTo>
                  <a:lnTo>
                    <a:pt x="2119" y="478"/>
                  </a:lnTo>
                  <a:lnTo>
                    <a:pt x="2124" y="476"/>
                  </a:lnTo>
                  <a:lnTo>
                    <a:pt x="2129" y="475"/>
                  </a:lnTo>
                  <a:lnTo>
                    <a:pt x="2147" y="474"/>
                  </a:lnTo>
                  <a:lnTo>
                    <a:pt x="2147" y="474"/>
                  </a:lnTo>
                  <a:lnTo>
                    <a:pt x="2173" y="474"/>
                  </a:lnTo>
                  <a:lnTo>
                    <a:pt x="2188" y="474"/>
                  </a:lnTo>
                  <a:lnTo>
                    <a:pt x="2188" y="474"/>
                  </a:lnTo>
                  <a:lnTo>
                    <a:pt x="2193" y="475"/>
                  </a:lnTo>
                  <a:lnTo>
                    <a:pt x="2198" y="478"/>
                  </a:lnTo>
                  <a:lnTo>
                    <a:pt x="2202" y="482"/>
                  </a:lnTo>
                  <a:lnTo>
                    <a:pt x="2204" y="486"/>
                  </a:lnTo>
                  <a:lnTo>
                    <a:pt x="2204" y="486"/>
                  </a:lnTo>
                  <a:lnTo>
                    <a:pt x="2219" y="541"/>
                  </a:lnTo>
                  <a:lnTo>
                    <a:pt x="2219" y="541"/>
                  </a:lnTo>
                  <a:lnTo>
                    <a:pt x="2234" y="595"/>
                  </a:lnTo>
                  <a:lnTo>
                    <a:pt x="2234" y="595"/>
                  </a:lnTo>
                  <a:lnTo>
                    <a:pt x="2236" y="600"/>
                  </a:lnTo>
                  <a:lnTo>
                    <a:pt x="2240" y="603"/>
                  </a:lnTo>
                  <a:lnTo>
                    <a:pt x="2244" y="606"/>
                  </a:lnTo>
                  <a:lnTo>
                    <a:pt x="2249" y="607"/>
                  </a:lnTo>
                  <a:lnTo>
                    <a:pt x="2313" y="612"/>
                  </a:lnTo>
                  <a:lnTo>
                    <a:pt x="2313" y="612"/>
                  </a:lnTo>
                  <a:lnTo>
                    <a:pt x="2318" y="612"/>
                  </a:lnTo>
                  <a:lnTo>
                    <a:pt x="2322" y="610"/>
                  </a:lnTo>
                  <a:lnTo>
                    <a:pt x="2327" y="607"/>
                  </a:lnTo>
                  <a:lnTo>
                    <a:pt x="2330" y="602"/>
                  </a:lnTo>
                  <a:lnTo>
                    <a:pt x="2330" y="602"/>
                  </a:lnTo>
                  <a:lnTo>
                    <a:pt x="2352" y="551"/>
                  </a:lnTo>
                  <a:lnTo>
                    <a:pt x="2352" y="551"/>
                  </a:lnTo>
                  <a:lnTo>
                    <a:pt x="2376" y="500"/>
                  </a:lnTo>
                  <a:lnTo>
                    <a:pt x="2376" y="500"/>
                  </a:lnTo>
                  <a:lnTo>
                    <a:pt x="2379" y="496"/>
                  </a:lnTo>
                  <a:lnTo>
                    <a:pt x="2383" y="492"/>
                  </a:lnTo>
                  <a:lnTo>
                    <a:pt x="2388" y="490"/>
                  </a:lnTo>
                  <a:lnTo>
                    <a:pt x="2393" y="490"/>
                  </a:lnTo>
                  <a:lnTo>
                    <a:pt x="2393" y="490"/>
                  </a:lnTo>
                  <a:lnTo>
                    <a:pt x="2402" y="491"/>
                  </a:lnTo>
                  <a:lnTo>
                    <a:pt x="2423" y="495"/>
                  </a:lnTo>
                  <a:lnTo>
                    <a:pt x="2423" y="495"/>
                  </a:lnTo>
                  <a:lnTo>
                    <a:pt x="2451" y="500"/>
                  </a:lnTo>
                  <a:lnTo>
                    <a:pt x="2451" y="500"/>
                  </a:lnTo>
                  <a:lnTo>
                    <a:pt x="2456" y="502"/>
                  </a:lnTo>
                  <a:lnTo>
                    <a:pt x="2460" y="505"/>
                  </a:lnTo>
                  <a:lnTo>
                    <a:pt x="2463" y="509"/>
                  </a:lnTo>
                  <a:lnTo>
                    <a:pt x="2466" y="514"/>
                  </a:lnTo>
                  <a:lnTo>
                    <a:pt x="2466" y="514"/>
                  </a:lnTo>
                  <a:lnTo>
                    <a:pt x="2472" y="570"/>
                  </a:lnTo>
                  <a:lnTo>
                    <a:pt x="2472" y="570"/>
                  </a:lnTo>
                  <a:lnTo>
                    <a:pt x="2478" y="625"/>
                  </a:lnTo>
                  <a:lnTo>
                    <a:pt x="2478" y="625"/>
                  </a:lnTo>
                  <a:lnTo>
                    <a:pt x="2479" y="630"/>
                  </a:lnTo>
                  <a:lnTo>
                    <a:pt x="2482" y="635"/>
                  </a:lnTo>
                  <a:lnTo>
                    <a:pt x="2486" y="639"/>
                  </a:lnTo>
                  <a:lnTo>
                    <a:pt x="2490" y="641"/>
                  </a:lnTo>
                  <a:lnTo>
                    <a:pt x="2490" y="641"/>
                  </a:lnTo>
                  <a:lnTo>
                    <a:pt x="2522" y="648"/>
                  </a:lnTo>
                  <a:lnTo>
                    <a:pt x="2522" y="648"/>
                  </a:lnTo>
                  <a:lnTo>
                    <a:pt x="2543" y="653"/>
                  </a:lnTo>
                  <a:lnTo>
                    <a:pt x="2543" y="653"/>
                  </a:lnTo>
                  <a:lnTo>
                    <a:pt x="2553" y="655"/>
                  </a:lnTo>
                  <a:lnTo>
                    <a:pt x="2553" y="655"/>
                  </a:lnTo>
                  <a:lnTo>
                    <a:pt x="2558" y="655"/>
                  </a:lnTo>
                  <a:lnTo>
                    <a:pt x="2564" y="654"/>
                  </a:lnTo>
                  <a:lnTo>
                    <a:pt x="2568" y="652"/>
                  </a:lnTo>
                  <a:lnTo>
                    <a:pt x="2572" y="648"/>
                  </a:lnTo>
                  <a:lnTo>
                    <a:pt x="2572" y="648"/>
                  </a:lnTo>
                  <a:lnTo>
                    <a:pt x="2601" y="601"/>
                  </a:lnTo>
                  <a:lnTo>
                    <a:pt x="2601" y="601"/>
                  </a:lnTo>
                  <a:lnTo>
                    <a:pt x="2632" y="554"/>
                  </a:lnTo>
                  <a:lnTo>
                    <a:pt x="2632" y="554"/>
                  </a:lnTo>
                  <a:lnTo>
                    <a:pt x="2636" y="550"/>
                  </a:lnTo>
                  <a:lnTo>
                    <a:pt x="2641" y="548"/>
                  </a:lnTo>
                  <a:lnTo>
                    <a:pt x="2646" y="547"/>
                  </a:lnTo>
                  <a:lnTo>
                    <a:pt x="2651" y="547"/>
                  </a:lnTo>
                  <a:lnTo>
                    <a:pt x="2651" y="547"/>
                  </a:lnTo>
                  <a:lnTo>
                    <a:pt x="2661" y="550"/>
                  </a:lnTo>
                  <a:lnTo>
                    <a:pt x="2661" y="550"/>
                  </a:lnTo>
                  <a:lnTo>
                    <a:pt x="2669" y="552"/>
                  </a:lnTo>
                  <a:lnTo>
                    <a:pt x="2669" y="552"/>
                  </a:lnTo>
                  <a:lnTo>
                    <a:pt x="2693" y="561"/>
                  </a:lnTo>
                  <a:lnTo>
                    <a:pt x="2708" y="565"/>
                  </a:lnTo>
                  <a:lnTo>
                    <a:pt x="2708" y="565"/>
                  </a:lnTo>
                  <a:lnTo>
                    <a:pt x="2712" y="568"/>
                  </a:lnTo>
                  <a:lnTo>
                    <a:pt x="2716" y="572"/>
                  </a:lnTo>
                  <a:lnTo>
                    <a:pt x="2719" y="576"/>
                  </a:lnTo>
                  <a:lnTo>
                    <a:pt x="2719" y="581"/>
                  </a:lnTo>
                  <a:lnTo>
                    <a:pt x="2719" y="581"/>
                  </a:lnTo>
                  <a:lnTo>
                    <a:pt x="2717" y="638"/>
                  </a:lnTo>
                  <a:lnTo>
                    <a:pt x="2717" y="638"/>
                  </a:lnTo>
                  <a:lnTo>
                    <a:pt x="2714" y="694"/>
                  </a:lnTo>
                  <a:lnTo>
                    <a:pt x="2714" y="694"/>
                  </a:lnTo>
                  <a:lnTo>
                    <a:pt x="2714" y="699"/>
                  </a:lnTo>
                  <a:lnTo>
                    <a:pt x="2716" y="704"/>
                  </a:lnTo>
                  <a:lnTo>
                    <a:pt x="2720" y="708"/>
                  </a:lnTo>
                  <a:lnTo>
                    <a:pt x="2724" y="710"/>
                  </a:lnTo>
                  <a:lnTo>
                    <a:pt x="2724" y="710"/>
                  </a:lnTo>
                  <a:lnTo>
                    <a:pt x="2754" y="722"/>
                  </a:lnTo>
                  <a:lnTo>
                    <a:pt x="2754" y="722"/>
                  </a:lnTo>
                  <a:lnTo>
                    <a:pt x="2774" y="732"/>
                  </a:lnTo>
                  <a:lnTo>
                    <a:pt x="2774" y="732"/>
                  </a:lnTo>
                  <a:lnTo>
                    <a:pt x="2783" y="736"/>
                  </a:lnTo>
                  <a:lnTo>
                    <a:pt x="2783" y="736"/>
                  </a:lnTo>
                  <a:lnTo>
                    <a:pt x="2788" y="737"/>
                  </a:lnTo>
                  <a:lnTo>
                    <a:pt x="2793" y="736"/>
                  </a:lnTo>
                  <a:lnTo>
                    <a:pt x="2799" y="734"/>
                  </a:lnTo>
                  <a:lnTo>
                    <a:pt x="2803" y="731"/>
                  </a:lnTo>
                  <a:lnTo>
                    <a:pt x="2803" y="731"/>
                  </a:lnTo>
                  <a:lnTo>
                    <a:pt x="2839" y="689"/>
                  </a:lnTo>
                  <a:lnTo>
                    <a:pt x="2839" y="689"/>
                  </a:lnTo>
                  <a:lnTo>
                    <a:pt x="2878" y="647"/>
                  </a:lnTo>
                  <a:lnTo>
                    <a:pt x="2878" y="647"/>
                  </a:lnTo>
                  <a:lnTo>
                    <a:pt x="2882" y="644"/>
                  </a:lnTo>
                  <a:lnTo>
                    <a:pt x="2887" y="643"/>
                  </a:lnTo>
                  <a:lnTo>
                    <a:pt x="2893" y="643"/>
                  </a:lnTo>
                  <a:lnTo>
                    <a:pt x="2898" y="644"/>
                  </a:lnTo>
                  <a:lnTo>
                    <a:pt x="2950" y="670"/>
                  </a:lnTo>
                  <a:lnTo>
                    <a:pt x="2950" y="670"/>
                  </a:lnTo>
                  <a:lnTo>
                    <a:pt x="2955" y="673"/>
                  </a:lnTo>
                  <a:lnTo>
                    <a:pt x="2958" y="678"/>
                  </a:lnTo>
                  <a:lnTo>
                    <a:pt x="2959" y="684"/>
                  </a:lnTo>
                  <a:lnTo>
                    <a:pt x="2959" y="689"/>
                  </a:lnTo>
                  <a:lnTo>
                    <a:pt x="2959" y="689"/>
                  </a:lnTo>
                  <a:lnTo>
                    <a:pt x="2948" y="744"/>
                  </a:lnTo>
                  <a:lnTo>
                    <a:pt x="2948" y="744"/>
                  </a:lnTo>
                  <a:lnTo>
                    <a:pt x="2936" y="799"/>
                  </a:lnTo>
                  <a:lnTo>
                    <a:pt x="2936" y="799"/>
                  </a:lnTo>
                  <a:lnTo>
                    <a:pt x="2936" y="804"/>
                  </a:lnTo>
                  <a:lnTo>
                    <a:pt x="2937" y="809"/>
                  </a:lnTo>
                  <a:lnTo>
                    <a:pt x="2940" y="813"/>
                  </a:lnTo>
                  <a:lnTo>
                    <a:pt x="2944" y="816"/>
                  </a:lnTo>
                  <a:lnTo>
                    <a:pt x="2944" y="816"/>
                  </a:lnTo>
                  <a:lnTo>
                    <a:pt x="2952" y="821"/>
                  </a:lnTo>
                  <a:lnTo>
                    <a:pt x="2971" y="833"/>
                  </a:lnTo>
                  <a:lnTo>
                    <a:pt x="2971" y="833"/>
                  </a:lnTo>
                  <a:lnTo>
                    <a:pt x="2999" y="851"/>
                  </a:lnTo>
                  <a:lnTo>
                    <a:pt x="2999" y="851"/>
                  </a:lnTo>
                  <a:lnTo>
                    <a:pt x="3003" y="852"/>
                  </a:lnTo>
                  <a:lnTo>
                    <a:pt x="3008" y="853"/>
                  </a:lnTo>
                  <a:lnTo>
                    <a:pt x="3014" y="851"/>
                  </a:lnTo>
                  <a:lnTo>
                    <a:pt x="3018" y="849"/>
                  </a:lnTo>
                  <a:lnTo>
                    <a:pt x="3018" y="849"/>
                  </a:lnTo>
                  <a:lnTo>
                    <a:pt x="3061" y="813"/>
                  </a:lnTo>
                  <a:lnTo>
                    <a:pt x="3061" y="813"/>
                  </a:lnTo>
                  <a:lnTo>
                    <a:pt x="3105" y="779"/>
                  </a:lnTo>
                  <a:lnTo>
                    <a:pt x="3105" y="779"/>
                  </a:lnTo>
                  <a:lnTo>
                    <a:pt x="3110" y="777"/>
                  </a:lnTo>
                  <a:lnTo>
                    <a:pt x="3115" y="776"/>
                  </a:lnTo>
                  <a:lnTo>
                    <a:pt x="3121" y="777"/>
                  </a:lnTo>
                  <a:lnTo>
                    <a:pt x="3126" y="779"/>
                  </a:lnTo>
                  <a:lnTo>
                    <a:pt x="3141" y="789"/>
                  </a:lnTo>
                  <a:lnTo>
                    <a:pt x="3141" y="789"/>
                  </a:lnTo>
                  <a:lnTo>
                    <a:pt x="3161" y="803"/>
                  </a:lnTo>
                  <a:lnTo>
                    <a:pt x="3161" y="803"/>
                  </a:lnTo>
                  <a:lnTo>
                    <a:pt x="3167" y="808"/>
                  </a:lnTo>
                  <a:lnTo>
                    <a:pt x="3167" y="808"/>
                  </a:lnTo>
                  <a:lnTo>
                    <a:pt x="3174" y="812"/>
                  </a:lnTo>
                  <a:lnTo>
                    <a:pt x="3174" y="812"/>
                  </a:lnTo>
                  <a:lnTo>
                    <a:pt x="3177" y="816"/>
                  </a:lnTo>
                  <a:lnTo>
                    <a:pt x="3180" y="821"/>
                  </a:lnTo>
                  <a:lnTo>
                    <a:pt x="3180" y="827"/>
                  </a:lnTo>
                  <a:lnTo>
                    <a:pt x="3180" y="832"/>
                  </a:lnTo>
                  <a:lnTo>
                    <a:pt x="3180" y="832"/>
                  </a:lnTo>
                  <a:lnTo>
                    <a:pt x="3159" y="885"/>
                  </a:lnTo>
                  <a:lnTo>
                    <a:pt x="3159" y="885"/>
                  </a:lnTo>
                  <a:lnTo>
                    <a:pt x="3139" y="937"/>
                  </a:lnTo>
                  <a:lnTo>
                    <a:pt x="3139" y="937"/>
                  </a:lnTo>
                  <a:lnTo>
                    <a:pt x="3138" y="942"/>
                  </a:lnTo>
                  <a:lnTo>
                    <a:pt x="3139" y="947"/>
                  </a:lnTo>
                  <a:lnTo>
                    <a:pt x="3141" y="952"/>
                  </a:lnTo>
                  <a:lnTo>
                    <a:pt x="3144" y="955"/>
                  </a:lnTo>
                  <a:lnTo>
                    <a:pt x="3144" y="955"/>
                  </a:lnTo>
                  <a:lnTo>
                    <a:pt x="3152" y="962"/>
                  </a:lnTo>
                  <a:lnTo>
                    <a:pt x="3152" y="962"/>
                  </a:lnTo>
                  <a:lnTo>
                    <a:pt x="3168" y="977"/>
                  </a:lnTo>
                  <a:lnTo>
                    <a:pt x="3168" y="977"/>
                  </a:lnTo>
                  <a:lnTo>
                    <a:pt x="3193" y="998"/>
                  </a:lnTo>
                  <a:lnTo>
                    <a:pt x="3193" y="998"/>
                  </a:lnTo>
                  <a:lnTo>
                    <a:pt x="3197" y="1000"/>
                  </a:lnTo>
                  <a:lnTo>
                    <a:pt x="3203" y="1001"/>
                  </a:lnTo>
                  <a:lnTo>
                    <a:pt x="3208" y="1001"/>
                  </a:lnTo>
                  <a:lnTo>
                    <a:pt x="3212" y="999"/>
                  </a:lnTo>
                  <a:lnTo>
                    <a:pt x="3212" y="999"/>
                  </a:lnTo>
                  <a:lnTo>
                    <a:pt x="3261" y="971"/>
                  </a:lnTo>
                  <a:lnTo>
                    <a:pt x="3261" y="971"/>
                  </a:lnTo>
                  <a:lnTo>
                    <a:pt x="3309" y="944"/>
                  </a:lnTo>
                  <a:lnTo>
                    <a:pt x="3309" y="944"/>
                  </a:lnTo>
                  <a:lnTo>
                    <a:pt x="3315" y="942"/>
                  </a:lnTo>
                  <a:lnTo>
                    <a:pt x="3321" y="942"/>
                  </a:lnTo>
                  <a:lnTo>
                    <a:pt x="3326" y="944"/>
                  </a:lnTo>
                  <a:lnTo>
                    <a:pt x="3330" y="946"/>
                  </a:lnTo>
                  <a:lnTo>
                    <a:pt x="3330" y="946"/>
                  </a:lnTo>
                  <a:lnTo>
                    <a:pt x="3351" y="967"/>
                  </a:lnTo>
                  <a:lnTo>
                    <a:pt x="3351" y="967"/>
                  </a:lnTo>
                  <a:lnTo>
                    <a:pt x="3372" y="988"/>
                  </a:lnTo>
                  <a:lnTo>
                    <a:pt x="3372" y="988"/>
                  </a:lnTo>
                  <a:lnTo>
                    <a:pt x="3375" y="992"/>
                  </a:lnTo>
                  <a:lnTo>
                    <a:pt x="3376" y="997"/>
                  </a:lnTo>
                  <a:lnTo>
                    <a:pt x="3376" y="1003"/>
                  </a:lnTo>
                  <a:lnTo>
                    <a:pt x="3374" y="1008"/>
                  </a:lnTo>
                  <a:lnTo>
                    <a:pt x="3374" y="1008"/>
                  </a:lnTo>
                  <a:lnTo>
                    <a:pt x="3347" y="1058"/>
                  </a:lnTo>
                  <a:lnTo>
                    <a:pt x="3347" y="1058"/>
                  </a:lnTo>
                  <a:lnTo>
                    <a:pt x="3319" y="1106"/>
                  </a:lnTo>
                  <a:lnTo>
                    <a:pt x="3319" y="1106"/>
                  </a:lnTo>
                  <a:lnTo>
                    <a:pt x="3317" y="1110"/>
                  </a:lnTo>
                  <a:lnTo>
                    <a:pt x="3317" y="1116"/>
                  </a:lnTo>
                  <a:lnTo>
                    <a:pt x="3318" y="1121"/>
                  </a:lnTo>
                  <a:lnTo>
                    <a:pt x="3320" y="1125"/>
                  </a:lnTo>
                  <a:lnTo>
                    <a:pt x="3320" y="1125"/>
                  </a:lnTo>
                  <a:lnTo>
                    <a:pt x="3341" y="1149"/>
                  </a:lnTo>
                  <a:lnTo>
                    <a:pt x="3341" y="1149"/>
                  </a:lnTo>
                  <a:lnTo>
                    <a:pt x="3363" y="1174"/>
                  </a:lnTo>
                  <a:lnTo>
                    <a:pt x="3363" y="1174"/>
                  </a:lnTo>
                  <a:lnTo>
                    <a:pt x="3367" y="1177"/>
                  </a:lnTo>
                  <a:lnTo>
                    <a:pt x="3371" y="1179"/>
                  </a:lnTo>
                  <a:lnTo>
                    <a:pt x="3376" y="1180"/>
                  </a:lnTo>
                  <a:lnTo>
                    <a:pt x="3381" y="1179"/>
                  </a:lnTo>
                  <a:lnTo>
                    <a:pt x="3381" y="1179"/>
                  </a:lnTo>
                  <a:lnTo>
                    <a:pt x="3433" y="1158"/>
                  </a:lnTo>
                  <a:lnTo>
                    <a:pt x="3433" y="1158"/>
                  </a:lnTo>
                  <a:lnTo>
                    <a:pt x="3486" y="1138"/>
                  </a:lnTo>
                  <a:lnTo>
                    <a:pt x="3486" y="1138"/>
                  </a:lnTo>
                  <a:lnTo>
                    <a:pt x="3491" y="1137"/>
                  </a:lnTo>
                  <a:lnTo>
                    <a:pt x="3496" y="1138"/>
                  </a:lnTo>
                  <a:lnTo>
                    <a:pt x="3502" y="1140"/>
                  </a:lnTo>
                  <a:lnTo>
                    <a:pt x="3506" y="1144"/>
                  </a:lnTo>
                  <a:lnTo>
                    <a:pt x="3506" y="1144"/>
                  </a:lnTo>
                  <a:lnTo>
                    <a:pt x="3511" y="1152"/>
                  </a:lnTo>
                  <a:lnTo>
                    <a:pt x="3511" y="1152"/>
                  </a:lnTo>
                  <a:lnTo>
                    <a:pt x="3516" y="1159"/>
                  </a:lnTo>
                  <a:lnTo>
                    <a:pt x="3516" y="1159"/>
                  </a:lnTo>
                  <a:lnTo>
                    <a:pt x="3531" y="1179"/>
                  </a:lnTo>
                  <a:lnTo>
                    <a:pt x="3540" y="1191"/>
                  </a:lnTo>
                  <a:lnTo>
                    <a:pt x="3540" y="1191"/>
                  </a:lnTo>
                  <a:lnTo>
                    <a:pt x="3542" y="1196"/>
                  </a:lnTo>
                  <a:lnTo>
                    <a:pt x="3543" y="1202"/>
                  </a:lnTo>
                  <a:lnTo>
                    <a:pt x="3542" y="1208"/>
                  </a:lnTo>
                  <a:lnTo>
                    <a:pt x="3539" y="1212"/>
                  </a:lnTo>
                  <a:lnTo>
                    <a:pt x="3539" y="1212"/>
                  </a:lnTo>
                  <a:lnTo>
                    <a:pt x="3506" y="1256"/>
                  </a:lnTo>
                  <a:lnTo>
                    <a:pt x="3506" y="1256"/>
                  </a:lnTo>
                  <a:lnTo>
                    <a:pt x="3470" y="1300"/>
                  </a:lnTo>
                  <a:lnTo>
                    <a:pt x="3470" y="1300"/>
                  </a:lnTo>
                  <a:lnTo>
                    <a:pt x="3467" y="1304"/>
                  </a:lnTo>
                  <a:lnTo>
                    <a:pt x="3466" y="1309"/>
                  </a:lnTo>
                  <a:lnTo>
                    <a:pt x="3466" y="1314"/>
                  </a:lnTo>
                  <a:lnTo>
                    <a:pt x="3468" y="1319"/>
                  </a:lnTo>
                  <a:lnTo>
                    <a:pt x="3468" y="1319"/>
                  </a:lnTo>
                  <a:lnTo>
                    <a:pt x="3485" y="1347"/>
                  </a:lnTo>
                  <a:lnTo>
                    <a:pt x="3485" y="1347"/>
                  </a:lnTo>
                  <a:lnTo>
                    <a:pt x="3497" y="1365"/>
                  </a:lnTo>
                  <a:lnTo>
                    <a:pt x="3502" y="1374"/>
                  </a:lnTo>
                  <a:lnTo>
                    <a:pt x="3502" y="1374"/>
                  </a:lnTo>
                  <a:lnTo>
                    <a:pt x="3506" y="1378"/>
                  </a:lnTo>
                  <a:lnTo>
                    <a:pt x="3510" y="1380"/>
                  </a:lnTo>
                  <a:lnTo>
                    <a:pt x="3515" y="1382"/>
                  </a:lnTo>
                  <a:lnTo>
                    <a:pt x="3520" y="1381"/>
                  </a:lnTo>
                  <a:lnTo>
                    <a:pt x="3520" y="1381"/>
                  </a:lnTo>
                  <a:lnTo>
                    <a:pt x="3575" y="1369"/>
                  </a:lnTo>
                  <a:lnTo>
                    <a:pt x="3575" y="1369"/>
                  </a:lnTo>
                  <a:lnTo>
                    <a:pt x="3630" y="1358"/>
                  </a:lnTo>
                  <a:lnTo>
                    <a:pt x="3630" y="1358"/>
                  </a:lnTo>
                  <a:lnTo>
                    <a:pt x="3635" y="1358"/>
                  </a:lnTo>
                  <a:lnTo>
                    <a:pt x="3641" y="1360"/>
                  </a:lnTo>
                  <a:lnTo>
                    <a:pt x="3645" y="1363"/>
                  </a:lnTo>
                  <a:lnTo>
                    <a:pt x="3649" y="1367"/>
                  </a:lnTo>
                  <a:lnTo>
                    <a:pt x="3675" y="1419"/>
                  </a:lnTo>
                  <a:lnTo>
                    <a:pt x="3675" y="1419"/>
                  </a:lnTo>
                  <a:lnTo>
                    <a:pt x="3676" y="1424"/>
                  </a:lnTo>
                  <a:lnTo>
                    <a:pt x="3676" y="1430"/>
                  </a:lnTo>
                  <a:lnTo>
                    <a:pt x="3674" y="1436"/>
                  </a:lnTo>
                  <a:lnTo>
                    <a:pt x="3671" y="1440"/>
                  </a:lnTo>
                  <a:lnTo>
                    <a:pt x="3671" y="1440"/>
                  </a:lnTo>
                  <a:lnTo>
                    <a:pt x="3630" y="1477"/>
                  </a:lnTo>
                  <a:lnTo>
                    <a:pt x="3630" y="1477"/>
                  </a:lnTo>
                  <a:lnTo>
                    <a:pt x="3588" y="1515"/>
                  </a:lnTo>
                  <a:lnTo>
                    <a:pt x="3588" y="1515"/>
                  </a:lnTo>
                  <a:lnTo>
                    <a:pt x="3584" y="1519"/>
                  </a:lnTo>
                  <a:lnTo>
                    <a:pt x="3583" y="1523"/>
                  </a:lnTo>
                  <a:lnTo>
                    <a:pt x="3582" y="1529"/>
                  </a:lnTo>
                  <a:lnTo>
                    <a:pt x="3583" y="1534"/>
                  </a:lnTo>
                  <a:lnTo>
                    <a:pt x="3583" y="1534"/>
                  </a:lnTo>
                  <a:lnTo>
                    <a:pt x="3587" y="1543"/>
                  </a:lnTo>
                  <a:lnTo>
                    <a:pt x="3587" y="1543"/>
                  </a:lnTo>
                  <a:lnTo>
                    <a:pt x="3593" y="1552"/>
                  </a:lnTo>
                  <a:lnTo>
                    <a:pt x="3597" y="1563"/>
                  </a:lnTo>
                  <a:lnTo>
                    <a:pt x="3597" y="1563"/>
                  </a:lnTo>
                  <a:lnTo>
                    <a:pt x="3609" y="1594"/>
                  </a:lnTo>
                  <a:lnTo>
                    <a:pt x="3609" y="1594"/>
                  </a:lnTo>
                  <a:lnTo>
                    <a:pt x="3611" y="1598"/>
                  </a:lnTo>
                  <a:lnTo>
                    <a:pt x="3615" y="1601"/>
                  </a:lnTo>
                  <a:lnTo>
                    <a:pt x="3620" y="1603"/>
                  </a:lnTo>
                  <a:lnTo>
                    <a:pt x="3625" y="1604"/>
                  </a:lnTo>
                  <a:lnTo>
                    <a:pt x="3625" y="1604"/>
                  </a:lnTo>
                  <a:lnTo>
                    <a:pt x="3681" y="1600"/>
                  </a:lnTo>
                  <a:lnTo>
                    <a:pt x="3681" y="1600"/>
                  </a:lnTo>
                  <a:lnTo>
                    <a:pt x="3738" y="1598"/>
                  </a:lnTo>
                  <a:lnTo>
                    <a:pt x="3738" y="1598"/>
                  </a:lnTo>
                  <a:lnTo>
                    <a:pt x="3743" y="1599"/>
                  </a:lnTo>
                  <a:lnTo>
                    <a:pt x="3747" y="1601"/>
                  </a:lnTo>
                  <a:lnTo>
                    <a:pt x="3751" y="1605"/>
                  </a:lnTo>
                  <a:lnTo>
                    <a:pt x="3754" y="1610"/>
                  </a:lnTo>
                  <a:lnTo>
                    <a:pt x="3759" y="1627"/>
                  </a:lnTo>
                  <a:lnTo>
                    <a:pt x="3759" y="1627"/>
                  </a:lnTo>
                  <a:lnTo>
                    <a:pt x="3767" y="1651"/>
                  </a:lnTo>
                  <a:lnTo>
                    <a:pt x="3767" y="1651"/>
                  </a:lnTo>
                  <a:lnTo>
                    <a:pt x="3770" y="1658"/>
                  </a:lnTo>
                  <a:lnTo>
                    <a:pt x="3770" y="1658"/>
                  </a:lnTo>
                  <a:lnTo>
                    <a:pt x="3772" y="1665"/>
                  </a:lnTo>
                  <a:lnTo>
                    <a:pt x="3772" y="1665"/>
                  </a:lnTo>
                  <a:lnTo>
                    <a:pt x="3772" y="1671"/>
                  </a:lnTo>
                  <a:lnTo>
                    <a:pt x="3771" y="1677"/>
                  </a:lnTo>
                  <a:lnTo>
                    <a:pt x="3769" y="1681"/>
                  </a:lnTo>
                  <a:lnTo>
                    <a:pt x="3765" y="1685"/>
                  </a:lnTo>
                  <a:lnTo>
                    <a:pt x="3765" y="1685"/>
                  </a:lnTo>
                  <a:lnTo>
                    <a:pt x="3718" y="1716"/>
                  </a:lnTo>
                  <a:lnTo>
                    <a:pt x="3718" y="1716"/>
                  </a:lnTo>
                  <a:lnTo>
                    <a:pt x="3671" y="1746"/>
                  </a:lnTo>
                  <a:lnTo>
                    <a:pt x="3671" y="1746"/>
                  </a:lnTo>
                  <a:lnTo>
                    <a:pt x="3667" y="1749"/>
                  </a:lnTo>
                  <a:lnTo>
                    <a:pt x="3665" y="1754"/>
                  </a:lnTo>
                  <a:lnTo>
                    <a:pt x="3664" y="1759"/>
                  </a:lnTo>
                  <a:lnTo>
                    <a:pt x="3664" y="1764"/>
                  </a:lnTo>
                  <a:lnTo>
                    <a:pt x="3664" y="1764"/>
                  </a:lnTo>
                  <a:lnTo>
                    <a:pt x="3667" y="1774"/>
                  </a:lnTo>
                  <a:lnTo>
                    <a:pt x="3667" y="1774"/>
                  </a:lnTo>
                  <a:lnTo>
                    <a:pt x="3672" y="1795"/>
                  </a:lnTo>
                  <a:lnTo>
                    <a:pt x="3672" y="1795"/>
                  </a:lnTo>
                  <a:lnTo>
                    <a:pt x="3679" y="1827"/>
                  </a:lnTo>
                  <a:lnTo>
                    <a:pt x="3679" y="1827"/>
                  </a:lnTo>
                  <a:lnTo>
                    <a:pt x="3681" y="1832"/>
                  </a:lnTo>
                  <a:lnTo>
                    <a:pt x="3684" y="1836"/>
                  </a:lnTo>
                  <a:lnTo>
                    <a:pt x="3690" y="1838"/>
                  </a:lnTo>
                  <a:lnTo>
                    <a:pt x="3695" y="1840"/>
                  </a:lnTo>
                  <a:lnTo>
                    <a:pt x="3695" y="1840"/>
                  </a:lnTo>
                  <a:lnTo>
                    <a:pt x="3750" y="1845"/>
                  </a:lnTo>
                  <a:lnTo>
                    <a:pt x="3750" y="1845"/>
                  </a:lnTo>
                  <a:lnTo>
                    <a:pt x="3805" y="1851"/>
                  </a:lnTo>
                  <a:lnTo>
                    <a:pt x="3805" y="1851"/>
                  </a:lnTo>
                  <a:lnTo>
                    <a:pt x="3810" y="1853"/>
                  </a:lnTo>
                  <a:lnTo>
                    <a:pt x="3815" y="1857"/>
                  </a:lnTo>
                  <a:lnTo>
                    <a:pt x="3818" y="1861"/>
                  </a:lnTo>
                  <a:lnTo>
                    <a:pt x="3820" y="1866"/>
                  </a:lnTo>
                  <a:lnTo>
                    <a:pt x="3820" y="1866"/>
                  </a:lnTo>
                  <a:lnTo>
                    <a:pt x="3825" y="1895"/>
                  </a:lnTo>
                  <a:lnTo>
                    <a:pt x="3825" y="1895"/>
                  </a:lnTo>
                  <a:lnTo>
                    <a:pt x="3829" y="1915"/>
                  </a:lnTo>
                  <a:lnTo>
                    <a:pt x="3830" y="1924"/>
                  </a:lnTo>
                  <a:lnTo>
                    <a:pt x="3830" y="1924"/>
                  </a:lnTo>
                  <a:lnTo>
                    <a:pt x="3829" y="1929"/>
                  </a:lnTo>
                  <a:lnTo>
                    <a:pt x="3828" y="1934"/>
                  </a:lnTo>
                  <a:lnTo>
                    <a:pt x="3823" y="1939"/>
                  </a:lnTo>
                  <a:lnTo>
                    <a:pt x="3819" y="1942"/>
                  </a:lnTo>
                  <a:lnTo>
                    <a:pt x="3819" y="1942"/>
                  </a:lnTo>
                  <a:lnTo>
                    <a:pt x="3768" y="1965"/>
                  </a:lnTo>
                  <a:lnTo>
                    <a:pt x="3768" y="1965"/>
                  </a:lnTo>
                  <a:lnTo>
                    <a:pt x="3717" y="1987"/>
                  </a:lnTo>
                  <a:lnTo>
                    <a:pt x="3717" y="1987"/>
                  </a:lnTo>
                  <a:lnTo>
                    <a:pt x="3713" y="1990"/>
                  </a:lnTo>
                  <a:lnTo>
                    <a:pt x="3710" y="1994"/>
                  </a:lnTo>
                  <a:lnTo>
                    <a:pt x="3708" y="2000"/>
                  </a:lnTo>
                  <a:lnTo>
                    <a:pt x="3707" y="2005"/>
                  </a:lnTo>
                  <a:lnTo>
                    <a:pt x="3712" y="2069"/>
                  </a:lnTo>
                  <a:lnTo>
                    <a:pt x="3712" y="2069"/>
                  </a:lnTo>
                  <a:lnTo>
                    <a:pt x="3714" y="2074"/>
                  </a:lnTo>
                  <a:lnTo>
                    <a:pt x="3716" y="2078"/>
                  </a:lnTo>
                  <a:lnTo>
                    <a:pt x="3720" y="2081"/>
                  </a:lnTo>
                  <a:lnTo>
                    <a:pt x="3725" y="2083"/>
                  </a:lnTo>
                  <a:lnTo>
                    <a:pt x="3725" y="2083"/>
                  </a:lnTo>
                  <a:lnTo>
                    <a:pt x="3779" y="2098"/>
                  </a:lnTo>
                  <a:lnTo>
                    <a:pt x="3779" y="2098"/>
                  </a:lnTo>
                  <a:lnTo>
                    <a:pt x="3833" y="2113"/>
                  </a:lnTo>
                  <a:lnTo>
                    <a:pt x="3833" y="2113"/>
                  </a:lnTo>
                  <a:lnTo>
                    <a:pt x="3838" y="2115"/>
                  </a:lnTo>
                  <a:lnTo>
                    <a:pt x="3842" y="2119"/>
                  </a:lnTo>
                  <a:lnTo>
                    <a:pt x="3844" y="2124"/>
                  </a:lnTo>
                  <a:lnTo>
                    <a:pt x="3845" y="2129"/>
                  </a:lnTo>
                  <a:lnTo>
                    <a:pt x="3846" y="2147"/>
                  </a:lnTo>
                  <a:lnTo>
                    <a:pt x="3846" y="2147"/>
                  </a:lnTo>
                  <a:lnTo>
                    <a:pt x="3846" y="2173"/>
                  </a:lnTo>
                  <a:lnTo>
                    <a:pt x="3845" y="2188"/>
                  </a:lnTo>
                  <a:lnTo>
                    <a:pt x="3845" y="2188"/>
                  </a:lnTo>
                  <a:lnTo>
                    <a:pt x="3844" y="2193"/>
                  </a:lnTo>
                  <a:lnTo>
                    <a:pt x="3842" y="2198"/>
                  </a:lnTo>
                  <a:lnTo>
                    <a:pt x="3838" y="2202"/>
                  </a:lnTo>
                  <a:lnTo>
                    <a:pt x="3833" y="2204"/>
                  </a:lnTo>
                  <a:lnTo>
                    <a:pt x="3833" y="2204"/>
                  </a:lnTo>
                  <a:lnTo>
                    <a:pt x="3779" y="2219"/>
                  </a:lnTo>
                  <a:lnTo>
                    <a:pt x="3779" y="2219"/>
                  </a:lnTo>
                  <a:lnTo>
                    <a:pt x="3725" y="2234"/>
                  </a:lnTo>
                  <a:lnTo>
                    <a:pt x="3725" y="2234"/>
                  </a:lnTo>
                  <a:lnTo>
                    <a:pt x="3720" y="2236"/>
                  </a:lnTo>
                  <a:lnTo>
                    <a:pt x="3716" y="2240"/>
                  </a:lnTo>
                  <a:lnTo>
                    <a:pt x="3714" y="2244"/>
                  </a:lnTo>
                  <a:lnTo>
                    <a:pt x="3712" y="2249"/>
                  </a:lnTo>
                  <a:lnTo>
                    <a:pt x="3708" y="2313"/>
                  </a:lnTo>
                  <a:lnTo>
                    <a:pt x="3708" y="2313"/>
                  </a:lnTo>
                  <a:lnTo>
                    <a:pt x="3708" y="2318"/>
                  </a:lnTo>
                  <a:lnTo>
                    <a:pt x="3710" y="2322"/>
                  </a:lnTo>
                  <a:lnTo>
                    <a:pt x="3713" y="2327"/>
                  </a:lnTo>
                  <a:lnTo>
                    <a:pt x="3718" y="2330"/>
                  </a:lnTo>
                  <a:lnTo>
                    <a:pt x="3718" y="2330"/>
                  </a:lnTo>
                  <a:lnTo>
                    <a:pt x="3769" y="2352"/>
                  </a:lnTo>
                  <a:lnTo>
                    <a:pt x="3769" y="2352"/>
                  </a:lnTo>
                  <a:lnTo>
                    <a:pt x="3820" y="2376"/>
                  </a:lnTo>
                  <a:lnTo>
                    <a:pt x="3820" y="2376"/>
                  </a:lnTo>
                  <a:lnTo>
                    <a:pt x="3824" y="2379"/>
                  </a:lnTo>
                  <a:lnTo>
                    <a:pt x="3828" y="2383"/>
                  </a:lnTo>
                  <a:lnTo>
                    <a:pt x="3830" y="2388"/>
                  </a:lnTo>
                  <a:lnTo>
                    <a:pt x="3830" y="2393"/>
                  </a:lnTo>
                  <a:lnTo>
                    <a:pt x="3830" y="2393"/>
                  </a:lnTo>
                  <a:lnTo>
                    <a:pt x="3829" y="2402"/>
                  </a:lnTo>
                  <a:lnTo>
                    <a:pt x="3825" y="2423"/>
                  </a:lnTo>
                  <a:lnTo>
                    <a:pt x="3825" y="2423"/>
                  </a:lnTo>
                  <a:lnTo>
                    <a:pt x="3820" y="2451"/>
                  </a:lnTo>
                  <a:lnTo>
                    <a:pt x="3820" y="2451"/>
                  </a:lnTo>
                  <a:lnTo>
                    <a:pt x="3818" y="2456"/>
                  </a:lnTo>
                  <a:lnTo>
                    <a:pt x="3815" y="2460"/>
                  </a:lnTo>
                  <a:lnTo>
                    <a:pt x="3811" y="2463"/>
                  </a:lnTo>
                  <a:lnTo>
                    <a:pt x="3806" y="2466"/>
                  </a:lnTo>
                  <a:lnTo>
                    <a:pt x="3806" y="2466"/>
                  </a:lnTo>
                  <a:lnTo>
                    <a:pt x="3750" y="2472"/>
                  </a:lnTo>
                  <a:lnTo>
                    <a:pt x="3750" y="2472"/>
                  </a:lnTo>
                  <a:lnTo>
                    <a:pt x="3695" y="2478"/>
                  </a:lnTo>
                  <a:lnTo>
                    <a:pt x="3695" y="2478"/>
                  </a:lnTo>
                  <a:lnTo>
                    <a:pt x="3690" y="2479"/>
                  </a:lnTo>
                  <a:lnTo>
                    <a:pt x="3685" y="2482"/>
                  </a:lnTo>
                  <a:lnTo>
                    <a:pt x="3681" y="2486"/>
                  </a:lnTo>
                  <a:lnTo>
                    <a:pt x="3679" y="2490"/>
                  </a:lnTo>
                  <a:lnTo>
                    <a:pt x="3679" y="2490"/>
                  </a:lnTo>
                  <a:lnTo>
                    <a:pt x="3672" y="2522"/>
                  </a:lnTo>
                  <a:lnTo>
                    <a:pt x="3672" y="2522"/>
                  </a:lnTo>
                  <a:lnTo>
                    <a:pt x="3667" y="2543"/>
                  </a:lnTo>
                  <a:lnTo>
                    <a:pt x="3667" y="2543"/>
                  </a:lnTo>
                  <a:lnTo>
                    <a:pt x="3665" y="2553"/>
                  </a:lnTo>
                  <a:lnTo>
                    <a:pt x="3665" y="2553"/>
                  </a:lnTo>
                  <a:lnTo>
                    <a:pt x="3664" y="2558"/>
                  </a:lnTo>
                  <a:lnTo>
                    <a:pt x="3666" y="2564"/>
                  </a:lnTo>
                  <a:lnTo>
                    <a:pt x="3668" y="2568"/>
                  </a:lnTo>
                  <a:lnTo>
                    <a:pt x="3672" y="2572"/>
                  </a:lnTo>
                  <a:lnTo>
                    <a:pt x="3672" y="2572"/>
                  </a:lnTo>
                  <a:lnTo>
                    <a:pt x="3719" y="2601"/>
                  </a:lnTo>
                  <a:lnTo>
                    <a:pt x="3719" y="2601"/>
                  </a:lnTo>
                  <a:lnTo>
                    <a:pt x="3766" y="2632"/>
                  </a:lnTo>
                  <a:lnTo>
                    <a:pt x="3766" y="2632"/>
                  </a:lnTo>
                  <a:lnTo>
                    <a:pt x="3770" y="2636"/>
                  </a:lnTo>
                  <a:lnTo>
                    <a:pt x="3772" y="2641"/>
                  </a:lnTo>
                  <a:lnTo>
                    <a:pt x="3773" y="2646"/>
                  </a:lnTo>
                  <a:lnTo>
                    <a:pt x="3773" y="2651"/>
                  </a:lnTo>
                  <a:lnTo>
                    <a:pt x="3773" y="2651"/>
                  </a:lnTo>
                  <a:lnTo>
                    <a:pt x="3770" y="2661"/>
                  </a:lnTo>
                  <a:lnTo>
                    <a:pt x="3770" y="2661"/>
                  </a:lnTo>
                  <a:lnTo>
                    <a:pt x="3767" y="2669"/>
                  </a:lnTo>
                  <a:lnTo>
                    <a:pt x="3767" y="2669"/>
                  </a:lnTo>
                  <a:lnTo>
                    <a:pt x="3759" y="2693"/>
                  </a:lnTo>
                  <a:lnTo>
                    <a:pt x="3755" y="2708"/>
                  </a:lnTo>
                  <a:lnTo>
                    <a:pt x="3755" y="2708"/>
                  </a:lnTo>
                  <a:lnTo>
                    <a:pt x="3752" y="2712"/>
                  </a:lnTo>
                  <a:lnTo>
                    <a:pt x="3748" y="2716"/>
                  </a:lnTo>
                  <a:lnTo>
                    <a:pt x="3744" y="2719"/>
                  </a:lnTo>
                  <a:lnTo>
                    <a:pt x="3739" y="2719"/>
                  </a:lnTo>
                  <a:lnTo>
                    <a:pt x="3739" y="2719"/>
                  </a:lnTo>
                  <a:lnTo>
                    <a:pt x="3682" y="2717"/>
                  </a:lnTo>
                  <a:lnTo>
                    <a:pt x="3682" y="2717"/>
                  </a:lnTo>
                  <a:lnTo>
                    <a:pt x="3626" y="2714"/>
                  </a:lnTo>
                  <a:lnTo>
                    <a:pt x="3626" y="2714"/>
                  </a:lnTo>
                  <a:lnTo>
                    <a:pt x="3621" y="2714"/>
                  </a:lnTo>
                  <a:lnTo>
                    <a:pt x="3616" y="2716"/>
                  </a:lnTo>
                  <a:lnTo>
                    <a:pt x="3612" y="2720"/>
                  </a:lnTo>
                  <a:lnTo>
                    <a:pt x="3609" y="2724"/>
                  </a:lnTo>
                  <a:lnTo>
                    <a:pt x="3609" y="2724"/>
                  </a:lnTo>
                  <a:lnTo>
                    <a:pt x="3598" y="2754"/>
                  </a:lnTo>
                  <a:lnTo>
                    <a:pt x="3598" y="2754"/>
                  </a:lnTo>
                  <a:lnTo>
                    <a:pt x="3588" y="2774"/>
                  </a:lnTo>
                  <a:lnTo>
                    <a:pt x="3588" y="2774"/>
                  </a:lnTo>
                  <a:lnTo>
                    <a:pt x="3584" y="2783"/>
                  </a:lnTo>
                  <a:lnTo>
                    <a:pt x="3584" y="2783"/>
                  </a:lnTo>
                  <a:lnTo>
                    <a:pt x="3583" y="2788"/>
                  </a:lnTo>
                  <a:lnTo>
                    <a:pt x="3584" y="2793"/>
                  </a:lnTo>
                  <a:lnTo>
                    <a:pt x="3585" y="2799"/>
                  </a:lnTo>
                  <a:lnTo>
                    <a:pt x="3589" y="2803"/>
                  </a:lnTo>
                  <a:lnTo>
                    <a:pt x="3589" y="2803"/>
                  </a:lnTo>
                  <a:lnTo>
                    <a:pt x="3631" y="2839"/>
                  </a:lnTo>
                  <a:lnTo>
                    <a:pt x="3631" y="2839"/>
                  </a:lnTo>
                  <a:lnTo>
                    <a:pt x="3672" y="2878"/>
                  </a:lnTo>
                  <a:lnTo>
                    <a:pt x="3672" y="2878"/>
                  </a:lnTo>
                  <a:lnTo>
                    <a:pt x="3675" y="2882"/>
                  </a:lnTo>
                  <a:lnTo>
                    <a:pt x="3677" y="2887"/>
                  </a:lnTo>
                  <a:lnTo>
                    <a:pt x="3677" y="2893"/>
                  </a:lnTo>
                  <a:lnTo>
                    <a:pt x="3676" y="2898"/>
                  </a:lnTo>
                  <a:lnTo>
                    <a:pt x="3650" y="2950"/>
                  </a:lnTo>
                  <a:lnTo>
                    <a:pt x="3650" y="2950"/>
                  </a:lnTo>
                  <a:lnTo>
                    <a:pt x="3647" y="2955"/>
                  </a:lnTo>
                  <a:lnTo>
                    <a:pt x="3642" y="2958"/>
                  </a:lnTo>
                  <a:lnTo>
                    <a:pt x="3636" y="2959"/>
                  </a:lnTo>
                  <a:lnTo>
                    <a:pt x="3631" y="2959"/>
                  </a:lnTo>
                  <a:lnTo>
                    <a:pt x="3631" y="2959"/>
                  </a:lnTo>
                  <a:lnTo>
                    <a:pt x="3576" y="2948"/>
                  </a:lnTo>
                  <a:lnTo>
                    <a:pt x="3576" y="2948"/>
                  </a:lnTo>
                  <a:lnTo>
                    <a:pt x="3521" y="2936"/>
                  </a:lnTo>
                  <a:lnTo>
                    <a:pt x="3521" y="2936"/>
                  </a:lnTo>
                  <a:lnTo>
                    <a:pt x="3516" y="2936"/>
                  </a:lnTo>
                  <a:lnTo>
                    <a:pt x="3511" y="2937"/>
                  </a:lnTo>
                  <a:lnTo>
                    <a:pt x="3507" y="2940"/>
                  </a:lnTo>
                  <a:lnTo>
                    <a:pt x="3504" y="2944"/>
                  </a:lnTo>
                  <a:lnTo>
                    <a:pt x="3504" y="2944"/>
                  </a:lnTo>
                  <a:lnTo>
                    <a:pt x="3499" y="2952"/>
                  </a:lnTo>
                  <a:lnTo>
                    <a:pt x="3487" y="2971"/>
                  </a:lnTo>
                  <a:lnTo>
                    <a:pt x="3487" y="2971"/>
                  </a:lnTo>
                  <a:lnTo>
                    <a:pt x="3469" y="2999"/>
                  </a:lnTo>
                  <a:lnTo>
                    <a:pt x="3469" y="2999"/>
                  </a:lnTo>
                  <a:lnTo>
                    <a:pt x="3468" y="3003"/>
                  </a:lnTo>
                  <a:lnTo>
                    <a:pt x="3467" y="3008"/>
                  </a:lnTo>
                  <a:lnTo>
                    <a:pt x="3468" y="3014"/>
                  </a:lnTo>
                  <a:lnTo>
                    <a:pt x="3471" y="3018"/>
                  </a:lnTo>
                  <a:lnTo>
                    <a:pt x="3471" y="3018"/>
                  </a:lnTo>
                  <a:lnTo>
                    <a:pt x="3507" y="3061"/>
                  </a:lnTo>
                  <a:lnTo>
                    <a:pt x="3507" y="3061"/>
                  </a:lnTo>
                  <a:lnTo>
                    <a:pt x="3541" y="3105"/>
                  </a:lnTo>
                  <a:lnTo>
                    <a:pt x="3541" y="3105"/>
                  </a:lnTo>
                  <a:lnTo>
                    <a:pt x="3543" y="3110"/>
                  </a:lnTo>
                  <a:lnTo>
                    <a:pt x="3544" y="3115"/>
                  </a:lnTo>
                  <a:lnTo>
                    <a:pt x="3543" y="3121"/>
                  </a:lnTo>
                  <a:lnTo>
                    <a:pt x="3541" y="3126"/>
                  </a:lnTo>
                  <a:lnTo>
                    <a:pt x="3531" y="3141"/>
                  </a:lnTo>
                  <a:lnTo>
                    <a:pt x="3531" y="3141"/>
                  </a:lnTo>
                  <a:lnTo>
                    <a:pt x="3516" y="3161"/>
                  </a:lnTo>
                  <a:lnTo>
                    <a:pt x="3516" y="3161"/>
                  </a:lnTo>
                  <a:lnTo>
                    <a:pt x="3512" y="3167"/>
                  </a:lnTo>
                  <a:lnTo>
                    <a:pt x="3512" y="3167"/>
                  </a:lnTo>
                  <a:lnTo>
                    <a:pt x="3508" y="3174"/>
                  </a:lnTo>
                  <a:lnTo>
                    <a:pt x="3508" y="3174"/>
                  </a:lnTo>
                  <a:lnTo>
                    <a:pt x="3504" y="3177"/>
                  </a:lnTo>
                  <a:lnTo>
                    <a:pt x="3499" y="3180"/>
                  </a:lnTo>
                  <a:lnTo>
                    <a:pt x="3493" y="3180"/>
                  </a:lnTo>
                  <a:lnTo>
                    <a:pt x="3487" y="3180"/>
                  </a:lnTo>
                  <a:lnTo>
                    <a:pt x="3487" y="3180"/>
                  </a:lnTo>
                  <a:lnTo>
                    <a:pt x="3435" y="3159"/>
                  </a:lnTo>
                  <a:lnTo>
                    <a:pt x="3435" y="3159"/>
                  </a:lnTo>
                  <a:lnTo>
                    <a:pt x="3383" y="3139"/>
                  </a:lnTo>
                  <a:lnTo>
                    <a:pt x="3383" y="3139"/>
                  </a:lnTo>
                  <a:lnTo>
                    <a:pt x="3378" y="3138"/>
                  </a:lnTo>
                  <a:lnTo>
                    <a:pt x="3373" y="3139"/>
                  </a:lnTo>
                  <a:lnTo>
                    <a:pt x="3368" y="3141"/>
                  </a:lnTo>
                  <a:lnTo>
                    <a:pt x="3364" y="3144"/>
                  </a:lnTo>
                  <a:lnTo>
                    <a:pt x="3364" y="3144"/>
                  </a:lnTo>
                  <a:lnTo>
                    <a:pt x="3358" y="3152"/>
                  </a:lnTo>
                  <a:lnTo>
                    <a:pt x="3358" y="3152"/>
                  </a:lnTo>
                  <a:lnTo>
                    <a:pt x="3343" y="3168"/>
                  </a:lnTo>
                  <a:lnTo>
                    <a:pt x="3343" y="3168"/>
                  </a:lnTo>
                  <a:lnTo>
                    <a:pt x="3322" y="3193"/>
                  </a:lnTo>
                  <a:lnTo>
                    <a:pt x="3322" y="3193"/>
                  </a:lnTo>
                  <a:lnTo>
                    <a:pt x="3320" y="3197"/>
                  </a:lnTo>
                  <a:lnTo>
                    <a:pt x="3319" y="3203"/>
                  </a:lnTo>
                  <a:lnTo>
                    <a:pt x="3319" y="3208"/>
                  </a:lnTo>
                  <a:lnTo>
                    <a:pt x="3321" y="3212"/>
                  </a:lnTo>
                  <a:lnTo>
                    <a:pt x="3321" y="3212"/>
                  </a:lnTo>
                  <a:lnTo>
                    <a:pt x="3348" y="3261"/>
                  </a:lnTo>
                  <a:lnTo>
                    <a:pt x="3348" y="3261"/>
                  </a:lnTo>
                  <a:lnTo>
                    <a:pt x="3376" y="3309"/>
                  </a:lnTo>
                  <a:lnTo>
                    <a:pt x="3376" y="3309"/>
                  </a:lnTo>
                  <a:lnTo>
                    <a:pt x="3378" y="3315"/>
                  </a:lnTo>
                  <a:lnTo>
                    <a:pt x="3378" y="3321"/>
                  </a:lnTo>
                  <a:lnTo>
                    <a:pt x="3376" y="3326"/>
                  </a:lnTo>
                  <a:lnTo>
                    <a:pt x="3373" y="3330"/>
                  </a:lnTo>
                  <a:lnTo>
                    <a:pt x="3373" y="3330"/>
                  </a:lnTo>
                  <a:lnTo>
                    <a:pt x="3353" y="3351"/>
                  </a:lnTo>
                  <a:lnTo>
                    <a:pt x="3353" y="3351"/>
                  </a:lnTo>
                  <a:lnTo>
                    <a:pt x="3332" y="3372"/>
                  </a:lnTo>
                  <a:lnTo>
                    <a:pt x="3332" y="3372"/>
                  </a:lnTo>
                  <a:lnTo>
                    <a:pt x="3328" y="3375"/>
                  </a:lnTo>
                  <a:lnTo>
                    <a:pt x="3322" y="3376"/>
                  </a:lnTo>
                  <a:lnTo>
                    <a:pt x="3317" y="3376"/>
                  </a:lnTo>
                  <a:lnTo>
                    <a:pt x="3312" y="3374"/>
                  </a:lnTo>
                  <a:lnTo>
                    <a:pt x="3312" y="3374"/>
                  </a:lnTo>
                  <a:lnTo>
                    <a:pt x="3262" y="3347"/>
                  </a:lnTo>
                  <a:lnTo>
                    <a:pt x="3262" y="3347"/>
                  </a:lnTo>
                  <a:lnTo>
                    <a:pt x="3214" y="3319"/>
                  </a:lnTo>
                  <a:lnTo>
                    <a:pt x="3214" y="3319"/>
                  </a:lnTo>
                  <a:lnTo>
                    <a:pt x="3210" y="3317"/>
                  </a:lnTo>
                  <a:lnTo>
                    <a:pt x="3204" y="3317"/>
                  </a:lnTo>
                  <a:lnTo>
                    <a:pt x="3199" y="3318"/>
                  </a:lnTo>
                  <a:lnTo>
                    <a:pt x="3195" y="3320"/>
                  </a:lnTo>
                  <a:lnTo>
                    <a:pt x="3195" y="3320"/>
                  </a:lnTo>
                  <a:lnTo>
                    <a:pt x="3171" y="3341"/>
                  </a:lnTo>
                  <a:lnTo>
                    <a:pt x="3171" y="3341"/>
                  </a:lnTo>
                  <a:lnTo>
                    <a:pt x="3146" y="3363"/>
                  </a:lnTo>
                  <a:lnTo>
                    <a:pt x="3146" y="3363"/>
                  </a:lnTo>
                  <a:lnTo>
                    <a:pt x="3143" y="3367"/>
                  </a:lnTo>
                  <a:lnTo>
                    <a:pt x="3141" y="3371"/>
                  </a:lnTo>
                  <a:lnTo>
                    <a:pt x="3140" y="3376"/>
                  </a:lnTo>
                  <a:lnTo>
                    <a:pt x="3141" y="3381"/>
                  </a:lnTo>
                  <a:lnTo>
                    <a:pt x="3141" y="3381"/>
                  </a:lnTo>
                  <a:lnTo>
                    <a:pt x="3161" y="3433"/>
                  </a:lnTo>
                  <a:lnTo>
                    <a:pt x="3161" y="3433"/>
                  </a:lnTo>
                  <a:lnTo>
                    <a:pt x="3182" y="3486"/>
                  </a:lnTo>
                  <a:lnTo>
                    <a:pt x="3182" y="3486"/>
                  </a:lnTo>
                  <a:lnTo>
                    <a:pt x="3182" y="3491"/>
                  </a:lnTo>
                  <a:lnTo>
                    <a:pt x="3182" y="3496"/>
                  </a:lnTo>
                  <a:lnTo>
                    <a:pt x="3179" y="3502"/>
                  </a:lnTo>
                  <a:lnTo>
                    <a:pt x="3176" y="3506"/>
                  </a:lnTo>
                  <a:lnTo>
                    <a:pt x="3176" y="3506"/>
                  </a:lnTo>
                  <a:lnTo>
                    <a:pt x="3168" y="3511"/>
                  </a:lnTo>
                  <a:lnTo>
                    <a:pt x="3168" y="3511"/>
                  </a:lnTo>
                  <a:lnTo>
                    <a:pt x="3161" y="3516"/>
                  </a:lnTo>
                  <a:lnTo>
                    <a:pt x="3161" y="3516"/>
                  </a:lnTo>
                  <a:lnTo>
                    <a:pt x="3141" y="3531"/>
                  </a:lnTo>
                  <a:lnTo>
                    <a:pt x="3129" y="3540"/>
                  </a:lnTo>
                  <a:lnTo>
                    <a:pt x="3129" y="3540"/>
                  </a:lnTo>
                  <a:lnTo>
                    <a:pt x="3124" y="3542"/>
                  </a:lnTo>
                  <a:lnTo>
                    <a:pt x="3117" y="3543"/>
                  </a:lnTo>
                  <a:lnTo>
                    <a:pt x="3112" y="3542"/>
                  </a:lnTo>
                  <a:lnTo>
                    <a:pt x="3108" y="3539"/>
                  </a:lnTo>
                  <a:lnTo>
                    <a:pt x="3108" y="3539"/>
                  </a:lnTo>
                  <a:lnTo>
                    <a:pt x="3064" y="3506"/>
                  </a:lnTo>
                  <a:lnTo>
                    <a:pt x="3064" y="3506"/>
                  </a:lnTo>
                  <a:lnTo>
                    <a:pt x="3020" y="3470"/>
                  </a:lnTo>
                  <a:lnTo>
                    <a:pt x="3020" y="3470"/>
                  </a:lnTo>
                  <a:lnTo>
                    <a:pt x="3016" y="3467"/>
                  </a:lnTo>
                  <a:lnTo>
                    <a:pt x="3011" y="3466"/>
                  </a:lnTo>
                  <a:lnTo>
                    <a:pt x="3005" y="3466"/>
                  </a:lnTo>
                  <a:lnTo>
                    <a:pt x="3001" y="3468"/>
                  </a:lnTo>
                  <a:lnTo>
                    <a:pt x="3001" y="3468"/>
                  </a:lnTo>
                  <a:lnTo>
                    <a:pt x="2973" y="3485"/>
                  </a:lnTo>
                  <a:lnTo>
                    <a:pt x="2973" y="3485"/>
                  </a:lnTo>
                  <a:lnTo>
                    <a:pt x="2955" y="3497"/>
                  </a:lnTo>
                  <a:lnTo>
                    <a:pt x="2946" y="3502"/>
                  </a:lnTo>
                  <a:lnTo>
                    <a:pt x="2946" y="3502"/>
                  </a:lnTo>
                  <a:lnTo>
                    <a:pt x="2942" y="3506"/>
                  </a:lnTo>
                  <a:lnTo>
                    <a:pt x="2940" y="3510"/>
                  </a:lnTo>
                  <a:lnTo>
                    <a:pt x="2938" y="3515"/>
                  </a:lnTo>
                  <a:lnTo>
                    <a:pt x="2939" y="3520"/>
                  </a:lnTo>
                  <a:lnTo>
                    <a:pt x="2939" y="3520"/>
                  </a:lnTo>
                  <a:lnTo>
                    <a:pt x="2951" y="3575"/>
                  </a:lnTo>
                  <a:lnTo>
                    <a:pt x="2951" y="3575"/>
                  </a:lnTo>
                  <a:lnTo>
                    <a:pt x="2962" y="3630"/>
                  </a:lnTo>
                  <a:lnTo>
                    <a:pt x="2962" y="3630"/>
                  </a:lnTo>
                  <a:lnTo>
                    <a:pt x="2962" y="3635"/>
                  </a:lnTo>
                  <a:lnTo>
                    <a:pt x="2960" y="3641"/>
                  </a:lnTo>
                  <a:lnTo>
                    <a:pt x="2957" y="3645"/>
                  </a:lnTo>
                  <a:lnTo>
                    <a:pt x="2953" y="3649"/>
                  </a:lnTo>
                  <a:lnTo>
                    <a:pt x="2901" y="3675"/>
                  </a:lnTo>
                  <a:lnTo>
                    <a:pt x="2901" y="3675"/>
                  </a:lnTo>
                  <a:lnTo>
                    <a:pt x="2896" y="3676"/>
                  </a:lnTo>
                  <a:lnTo>
                    <a:pt x="2890" y="3676"/>
                  </a:lnTo>
                  <a:lnTo>
                    <a:pt x="2884" y="3674"/>
                  </a:lnTo>
                  <a:lnTo>
                    <a:pt x="2880" y="3671"/>
                  </a:lnTo>
                  <a:lnTo>
                    <a:pt x="2880" y="3671"/>
                  </a:lnTo>
                  <a:lnTo>
                    <a:pt x="2843" y="3630"/>
                  </a:lnTo>
                  <a:lnTo>
                    <a:pt x="2843" y="3630"/>
                  </a:lnTo>
                  <a:lnTo>
                    <a:pt x="2805" y="3588"/>
                  </a:lnTo>
                  <a:lnTo>
                    <a:pt x="2805" y="3588"/>
                  </a:lnTo>
                  <a:lnTo>
                    <a:pt x="2801" y="3584"/>
                  </a:lnTo>
                  <a:lnTo>
                    <a:pt x="2797" y="3583"/>
                  </a:lnTo>
                  <a:lnTo>
                    <a:pt x="2790" y="3582"/>
                  </a:lnTo>
                  <a:lnTo>
                    <a:pt x="2786" y="3583"/>
                  </a:lnTo>
                  <a:lnTo>
                    <a:pt x="2786" y="3583"/>
                  </a:lnTo>
                  <a:lnTo>
                    <a:pt x="2777" y="3587"/>
                  </a:lnTo>
                  <a:lnTo>
                    <a:pt x="2777" y="3587"/>
                  </a:lnTo>
                  <a:lnTo>
                    <a:pt x="2757" y="3597"/>
                  </a:lnTo>
                  <a:lnTo>
                    <a:pt x="2757" y="3597"/>
                  </a:lnTo>
                  <a:lnTo>
                    <a:pt x="2726" y="3609"/>
                  </a:lnTo>
                  <a:lnTo>
                    <a:pt x="2726" y="3609"/>
                  </a:lnTo>
                  <a:lnTo>
                    <a:pt x="2722" y="3611"/>
                  </a:lnTo>
                  <a:lnTo>
                    <a:pt x="2719" y="3615"/>
                  </a:lnTo>
                  <a:lnTo>
                    <a:pt x="2717" y="3620"/>
                  </a:lnTo>
                  <a:lnTo>
                    <a:pt x="2716" y="3625"/>
                  </a:lnTo>
                  <a:lnTo>
                    <a:pt x="2716" y="3625"/>
                  </a:lnTo>
                  <a:lnTo>
                    <a:pt x="2720" y="3681"/>
                  </a:lnTo>
                  <a:lnTo>
                    <a:pt x="2720" y="3681"/>
                  </a:lnTo>
                  <a:lnTo>
                    <a:pt x="2722" y="3738"/>
                  </a:lnTo>
                  <a:lnTo>
                    <a:pt x="2722" y="3738"/>
                  </a:lnTo>
                  <a:lnTo>
                    <a:pt x="2721" y="3743"/>
                  </a:lnTo>
                  <a:lnTo>
                    <a:pt x="2719" y="3747"/>
                  </a:lnTo>
                  <a:lnTo>
                    <a:pt x="2715" y="3751"/>
                  </a:lnTo>
                  <a:lnTo>
                    <a:pt x="2710" y="3754"/>
                  </a:lnTo>
                  <a:lnTo>
                    <a:pt x="2693" y="3759"/>
                  </a:lnTo>
                  <a:lnTo>
                    <a:pt x="2693" y="3759"/>
                  </a:lnTo>
                  <a:lnTo>
                    <a:pt x="2669" y="3767"/>
                  </a:lnTo>
                  <a:lnTo>
                    <a:pt x="2669" y="3767"/>
                  </a:lnTo>
                  <a:lnTo>
                    <a:pt x="2662" y="3770"/>
                  </a:lnTo>
                  <a:lnTo>
                    <a:pt x="2662" y="3770"/>
                  </a:lnTo>
                  <a:lnTo>
                    <a:pt x="2655" y="3772"/>
                  </a:lnTo>
                  <a:lnTo>
                    <a:pt x="2655" y="3772"/>
                  </a:lnTo>
                  <a:lnTo>
                    <a:pt x="2649" y="3772"/>
                  </a:lnTo>
                  <a:lnTo>
                    <a:pt x="2643" y="3771"/>
                  </a:lnTo>
                  <a:lnTo>
                    <a:pt x="2639" y="3769"/>
                  </a:lnTo>
                  <a:lnTo>
                    <a:pt x="2635" y="3765"/>
                  </a:lnTo>
                  <a:lnTo>
                    <a:pt x="2635" y="3765"/>
                  </a:lnTo>
                  <a:lnTo>
                    <a:pt x="2603" y="3718"/>
                  </a:lnTo>
                  <a:lnTo>
                    <a:pt x="2603" y="3718"/>
                  </a:lnTo>
                  <a:lnTo>
                    <a:pt x="2574" y="3671"/>
                  </a:lnTo>
                  <a:lnTo>
                    <a:pt x="2574" y="3671"/>
                  </a:lnTo>
                  <a:lnTo>
                    <a:pt x="2571" y="3667"/>
                  </a:lnTo>
                  <a:lnTo>
                    <a:pt x="2566" y="3665"/>
                  </a:lnTo>
                  <a:lnTo>
                    <a:pt x="2561" y="3664"/>
                  </a:lnTo>
                  <a:lnTo>
                    <a:pt x="2555" y="3664"/>
                  </a:lnTo>
                  <a:lnTo>
                    <a:pt x="2555" y="3664"/>
                  </a:lnTo>
                  <a:lnTo>
                    <a:pt x="2546" y="3667"/>
                  </a:lnTo>
                  <a:lnTo>
                    <a:pt x="2546" y="3667"/>
                  </a:lnTo>
                  <a:lnTo>
                    <a:pt x="2525" y="3672"/>
                  </a:lnTo>
                  <a:lnTo>
                    <a:pt x="2525" y="3672"/>
                  </a:lnTo>
                  <a:lnTo>
                    <a:pt x="2493" y="3679"/>
                  </a:lnTo>
                  <a:lnTo>
                    <a:pt x="2493" y="3679"/>
                  </a:lnTo>
                  <a:lnTo>
                    <a:pt x="2488" y="3681"/>
                  </a:lnTo>
                  <a:lnTo>
                    <a:pt x="2484" y="3684"/>
                  </a:lnTo>
                  <a:lnTo>
                    <a:pt x="2482" y="3690"/>
                  </a:lnTo>
                  <a:lnTo>
                    <a:pt x="2480" y="3695"/>
                  </a:lnTo>
                  <a:lnTo>
                    <a:pt x="2480" y="3695"/>
                  </a:lnTo>
                  <a:lnTo>
                    <a:pt x="2475" y="3750"/>
                  </a:lnTo>
                  <a:lnTo>
                    <a:pt x="2475" y="3750"/>
                  </a:lnTo>
                  <a:lnTo>
                    <a:pt x="2469" y="3805"/>
                  </a:lnTo>
                  <a:lnTo>
                    <a:pt x="2469" y="3805"/>
                  </a:lnTo>
                  <a:lnTo>
                    <a:pt x="2467" y="3810"/>
                  </a:lnTo>
                  <a:lnTo>
                    <a:pt x="2463" y="3815"/>
                  </a:lnTo>
                  <a:lnTo>
                    <a:pt x="2459" y="3818"/>
                  </a:lnTo>
                  <a:lnTo>
                    <a:pt x="2454" y="3820"/>
                  </a:lnTo>
                  <a:lnTo>
                    <a:pt x="2454" y="3820"/>
                  </a:lnTo>
                  <a:lnTo>
                    <a:pt x="2425" y="3825"/>
                  </a:lnTo>
                  <a:lnTo>
                    <a:pt x="2425" y="3825"/>
                  </a:lnTo>
                  <a:lnTo>
                    <a:pt x="2405" y="3829"/>
                  </a:lnTo>
                  <a:lnTo>
                    <a:pt x="2396" y="3830"/>
                  </a:lnTo>
                  <a:lnTo>
                    <a:pt x="2396" y="3830"/>
                  </a:lnTo>
                  <a:lnTo>
                    <a:pt x="2391" y="3829"/>
                  </a:lnTo>
                  <a:lnTo>
                    <a:pt x="2386" y="3828"/>
                  </a:lnTo>
                  <a:lnTo>
                    <a:pt x="2381" y="3823"/>
                  </a:lnTo>
                  <a:lnTo>
                    <a:pt x="2378" y="3819"/>
                  </a:lnTo>
                  <a:lnTo>
                    <a:pt x="2378" y="3819"/>
                  </a:lnTo>
                  <a:lnTo>
                    <a:pt x="2354" y="3768"/>
                  </a:lnTo>
                  <a:lnTo>
                    <a:pt x="2354" y="3768"/>
                  </a:lnTo>
                  <a:lnTo>
                    <a:pt x="2333" y="3717"/>
                  </a:lnTo>
                  <a:lnTo>
                    <a:pt x="2333" y="3717"/>
                  </a:lnTo>
                  <a:lnTo>
                    <a:pt x="2330" y="3713"/>
                  </a:lnTo>
                  <a:lnTo>
                    <a:pt x="2326" y="3710"/>
                  </a:lnTo>
                  <a:lnTo>
                    <a:pt x="2320" y="3708"/>
                  </a:lnTo>
                  <a:lnTo>
                    <a:pt x="2315" y="3707"/>
                  </a:lnTo>
                  <a:lnTo>
                    <a:pt x="2251" y="3712"/>
                  </a:lnTo>
                  <a:lnTo>
                    <a:pt x="2251" y="3712"/>
                  </a:lnTo>
                  <a:lnTo>
                    <a:pt x="2246" y="3714"/>
                  </a:lnTo>
                  <a:lnTo>
                    <a:pt x="2242" y="3716"/>
                  </a:lnTo>
                  <a:lnTo>
                    <a:pt x="2239" y="3720"/>
                  </a:lnTo>
                  <a:lnTo>
                    <a:pt x="2237" y="3725"/>
                  </a:lnTo>
                  <a:lnTo>
                    <a:pt x="2237" y="3725"/>
                  </a:lnTo>
                  <a:lnTo>
                    <a:pt x="2222" y="3779"/>
                  </a:lnTo>
                  <a:lnTo>
                    <a:pt x="2222" y="3779"/>
                  </a:lnTo>
                  <a:lnTo>
                    <a:pt x="2207" y="3833"/>
                  </a:lnTo>
                  <a:lnTo>
                    <a:pt x="2207" y="3833"/>
                  </a:lnTo>
                  <a:lnTo>
                    <a:pt x="2205" y="3838"/>
                  </a:lnTo>
                  <a:lnTo>
                    <a:pt x="2201" y="3842"/>
                  </a:lnTo>
                  <a:lnTo>
                    <a:pt x="2196" y="3844"/>
                  </a:lnTo>
                  <a:lnTo>
                    <a:pt x="2191" y="3845"/>
                  </a:lnTo>
                  <a:lnTo>
                    <a:pt x="2173" y="3846"/>
                  </a:lnTo>
                  <a:lnTo>
                    <a:pt x="2173" y="3846"/>
                  </a:lnTo>
                  <a:lnTo>
                    <a:pt x="2147" y="3846"/>
                  </a:lnTo>
                  <a:lnTo>
                    <a:pt x="2147" y="3846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A4A4A4"/>
                </a:gs>
                <a:gs pos="0">
                  <a:srgbClr val="CACACA"/>
                </a:gs>
              </a:gsLst>
              <a:lin ang="2400000" scaled="0"/>
              <a:tileRect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56B4A9-3878-6335-5569-BBE7645F72F5}"/>
                </a:ext>
              </a:extLst>
            </p:cNvPr>
            <p:cNvSpPr txBox="1"/>
            <p:nvPr/>
          </p:nvSpPr>
          <p:spPr>
            <a:xfrm>
              <a:off x="5782305" y="950155"/>
              <a:ext cx="5283234" cy="5278734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472608"/>
                </a:avLst>
              </a:prstTxWarp>
              <a:spAutoFit/>
            </a:bodyPr>
            <a:lstStyle/>
            <a:p>
              <a:pPr algn="ctr"/>
              <a:r>
                <a:rPr lang="en-US" sz="26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PEOPLE  •  PROCESS  •  SYSTEMS</a:t>
              </a:r>
            </a:p>
          </p:txBody>
        </p:sp>
      </p:grpSp>
      <p:sp>
        <p:nvSpPr>
          <p:cNvPr id="9" name="Freeform 1749">
            <a:extLst>
              <a:ext uri="{FF2B5EF4-FFF2-40B4-BE49-F238E27FC236}">
                <a16:creationId xmlns:a16="http://schemas.microsoft.com/office/drawing/2014/main" id="{F48A7F3A-B06F-48D4-B553-F8772E5E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8665383" y="4471510"/>
            <a:ext cx="753844" cy="748129"/>
          </a:xfrm>
          <a:custGeom>
            <a:avLst/>
            <a:gdLst>
              <a:gd name="T0" fmla="*/ 3835 w 4353"/>
              <a:gd name="T1" fmla="*/ 2154 h 4320"/>
              <a:gd name="T2" fmla="*/ 3385 w 4353"/>
              <a:gd name="T3" fmla="*/ 2028 h 4320"/>
              <a:gd name="T4" fmla="*/ 3316 w 4353"/>
              <a:gd name="T5" fmla="*/ 1787 h 4320"/>
              <a:gd name="T6" fmla="*/ 3291 w 4353"/>
              <a:gd name="T7" fmla="*/ 1525 h 4320"/>
              <a:gd name="T8" fmla="*/ 3663 w 4353"/>
              <a:gd name="T9" fmla="*/ 1142 h 4320"/>
              <a:gd name="T10" fmla="*/ 3870 w 4353"/>
              <a:gd name="T11" fmla="*/ 780 h 4320"/>
              <a:gd name="T12" fmla="*/ 3587 w 4353"/>
              <a:gd name="T13" fmla="*/ 485 h 4320"/>
              <a:gd name="T14" fmla="*/ 3368 w 4353"/>
              <a:gd name="T15" fmla="*/ 394 h 4320"/>
              <a:gd name="T16" fmla="*/ 2799 w 4353"/>
              <a:gd name="T17" fmla="*/ 950 h 4320"/>
              <a:gd name="T18" fmla="*/ 2633 w 4353"/>
              <a:gd name="T19" fmla="*/ 1048 h 4320"/>
              <a:gd name="T20" fmla="*/ 2267 w 4353"/>
              <a:gd name="T21" fmla="*/ 963 h 4320"/>
              <a:gd name="T22" fmla="*/ 2162 w 4353"/>
              <a:gd name="T23" fmla="*/ 801 h 4320"/>
              <a:gd name="T24" fmla="*/ 1902 w 4353"/>
              <a:gd name="T25" fmla="*/ 47 h 4320"/>
              <a:gd name="T26" fmla="*/ 1609 w 4353"/>
              <a:gd name="T27" fmla="*/ 44 h 4320"/>
              <a:gd name="T28" fmla="*/ 1269 w 4353"/>
              <a:gd name="T29" fmla="*/ 178 h 4320"/>
              <a:gd name="T30" fmla="*/ 1306 w 4353"/>
              <a:gd name="T31" fmla="*/ 595 h 4320"/>
              <a:gd name="T32" fmla="*/ 1467 w 4353"/>
              <a:gd name="T33" fmla="*/ 1107 h 4320"/>
              <a:gd name="T34" fmla="*/ 1347 w 4353"/>
              <a:gd name="T35" fmla="*/ 1294 h 4320"/>
              <a:gd name="T36" fmla="*/ 1208 w 4353"/>
              <a:gd name="T37" fmla="*/ 1452 h 4320"/>
              <a:gd name="T38" fmla="*/ 1071 w 4353"/>
              <a:gd name="T39" fmla="*/ 1513 h 4320"/>
              <a:gd name="T40" fmla="*/ 559 w 4353"/>
              <a:gd name="T41" fmla="*/ 1384 h 4320"/>
              <a:gd name="T42" fmla="*/ 169 w 4353"/>
              <a:gd name="T43" fmla="*/ 1354 h 4320"/>
              <a:gd name="T44" fmla="*/ 44 w 4353"/>
              <a:gd name="T45" fmla="*/ 1657 h 4320"/>
              <a:gd name="T46" fmla="*/ 31 w 4353"/>
              <a:gd name="T47" fmla="*/ 1996 h 4320"/>
              <a:gd name="T48" fmla="*/ 451 w 4353"/>
              <a:gd name="T49" fmla="*/ 2149 h 4320"/>
              <a:gd name="T50" fmla="*/ 929 w 4353"/>
              <a:gd name="T51" fmla="*/ 2259 h 4320"/>
              <a:gd name="T52" fmla="*/ 1000 w 4353"/>
              <a:gd name="T53" fmla="*/ 2395 h 4320"/>
              <a:gd name="T54" fmla="*/ 1094 w 4353"/>
              <a:gd name="T55" fmla="*/ 2694 h 4320"/>
              <a:gd name="T56" fmla="*/ 892 w 4353"/>
              <a:gd name="T57" fmla="*/ 2960 h 4320"/>
              <a:gd name="T58" fmla="*/ 478 w 4353"/>
              <a:gd name="T59" fmla="*/ 3467 h 4320"/>
              <a:gd name="T60" fmla="*/ 666 w 4353"/>
              <a:gd name="T61" fmla="*/ 3747 h 4320"/>
              <a:gd name="T62" fmla="*/ 962 w 4353"/>
              <a:gd name="T63" fmla="*/ 3937 h 4320"/>
              <a:gd name="T64" fmla="*/ 1408 w 4353"/>
              <a:gd name="T65" fmla="*/ 3542 h 4320"/>
              <a:gd name="T66" fmla="*/ 1687 w 4353"/>
              <a:gd name="T67" fmla="*/ 3273 h 4320"/>
              <a:gd name="T68" fmla="*/ 2065 w 4353"/>
              <a:gd name="T69" fmla="*/ 3354 h 4320"/>
              <a:gd name="T70" fmla="*/ 2178 w 4353"/>
              <a:gd name="T71" fmla="*/ 3462 h 4320"/>
              <a:gd name="T72" fmla="*/ 2374 w 4353"/>
              <a:gd name="T73" fmla="*/ 4107 h 4320"/>
              <a:gd name="T74" fmla="*/ 2653 w 4353"/>
              <a:gd name="T75" fmla="*/ 4299 h 4320"/>
              <a:gd name="T76" fmla="*/ 3051 w 4353"/>
              <a:gd name="T77" fmla="*/ 4169 h 4320"/>
              <a:gd name="T78" fmla="*/ 3080 w 4353"/>
              <a:gd name="T79" fmla="*/ 3879 h 4320"/>
              <a:gd name="T80" fmla="*/ 2893 w 4353"/>
              <a:gd name="T81" fmla="*/ 3249 h 4320"/>
              <a:gd name="T82" fmla="*/ 2977 w 4353"/>
              <a:gd name="T83" fmla="*/ 3054 h 4320"/>
              <a:gd name="T84" fmla="*/ 3146 w 4353"/>
              <a:gd name="T85" fmla="*/ 2869 h 4320"/>
              <a:gd name="T86" fmla="*/ 3256 w 4353"/>
              <a:gd name="T87" fmla="*/ 2808 h 4320"/>
              <a:gd name="T88" fmla="*/ 3795 w 4353"/>
              <a:gd name="T89" fmla="*/ 2937 h 4320"/>
              <a:gd name="T90" fmla="*/ 4209 w 4353"/>
              <a:gd name="T91" fmla="*/ 2949 h 4320"/>
              <a:gd name="T92" fmla="*/ 4353 w 4353"/>
              <a:gd name="T93" fmla="*/ 2417 h 4320"/>
              <a:gd name="T94" fmla="*/ 2176 w 4353"/>
              <a:gd name="T95" fmla="*/ 2650 h 4320"/>
              <a:gd name="T96" fmla="*/ 1903 w 4353"/>
              <a:gd name="T97" fmla="*/ 2566 h 4320"/>
              <a:gd name="T98" fmla="*/ 1727 w 4353"/>
              <a:gd name="T99" fmla="*/ 2351 h 4320"/>
              <a:gd name="T100" fmla="*/ 1694 w 4353"/>
              <a:gd name="T101" fmla="*/ 2085 h 4320"/>
              <a:gd name="T102" fmla="*/ 1815 w 4353"/>
              <a:gd name="T103" fmla="*/ 1832 h 4320"/>
              <a:gd name="T104" fmla="*/ 2055 w 4353"/>
              <a:gd name="T105" fmla="*/ 1687 h 4320"/>
              <a:gd name="T106" fmla="*/ 2323 w 4353"/>
              <a:gd name="T107" fmla="*/ 1693 h 4320"/>
              <a:gd name="T108" fmla="*/ 2555 w 4353"/>
              <a:gd name="T109" fmla="*/ 1849 h 4320"/>
              <a:gd name="T110" fmla="*/ 2663 w 4353"/>
              <a:gd name="T111" fmla="*/ 2111 h 4320"/>
              <a:gd name="T112" fmla="*/ 2617 w 4353"/>
              <a:gd name="T113" fmla="*/ 2373 h 4320"/>
              <a:gd name="T114" fmla="*/ 2431 w 4353"/>
              <a:gd name="T115" fmla="*/ 2579 h 4320"/>
              <a:gd name="T116" fmla="*/ 2176 w 4353"/>
              <a:gd name="T117" fmla="*/ 265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53" h="4320">
                <a:moveTo>
                  <a:pt x="4303" y="2310"/>
                </a:moveTo>
                <a:lnTo>
                  <a:pt x="4303" y="2310"/>
                </a:lnTo>
                <a:lnTo>
                  <a:pt x="4269" y="2296"/>
                </a:lnTo>
                <a:lnTo>
                  <a:pt x="4230" y="2280"/>
                </a:lnTo>
                <a:lnTo>
                  <a:pt x="4180" y="2260"/>
                </a:lnTo>
                <a:lnTo>
                  <a:pt x="4180" y="2260"/>
                </a:lnTo>
                <a:lnTo>
                  <a:pt x="4112" y="2236"/>
                </a:lnTo>
                <a:lnTo>
                  <a:pt x="4042" y="2213"/>
                </a:lnTo>
                <a:lnTo>
                  <a:pt x="3971" y="2191"/>
                </a:lnTo>
                <a:lnTo>
                  <a:pt x="3903" y="2172"/>
                </a:lnTo>
                <a:lnTo>
                  <a:pt x="3903" y="2172"/>
                </a:lnTo>
                <a:lnTo>
                  <a:pt x="3835" y="2154"/>
                </a:lnTo>
                <a:lnTo>
                  <a:pt x="3765" y="2137"/>
                </a:lnTo>
                <a:lnTo>
                  <a:pt x="3694" y="2121"/>
                </a:lnTo>
                <a:lnTo>
                  <a:pt x="3627" y="2108"/>
                </a:lnTo>
                <a:lnTo>
                  <a:pt x="3498" y="2088"/>
                </a:lnTo>
                <a:lnTo>
                  <a:pt x="3498" y="2088"/>
                </a:lnTo>
                <a:lnTo>
                  <a:pt x="3475" y="2084"/>
                </a:lnTo>
                <a:lnTo>
                  <a:pt x="3452" y="2077"/>
                </a:lnTo>
                <a:lnTo>
                  <a:pt x="3429" y="2065"/>
                </a:lnTo>
                <a:lnTo>
                  <a:pt x="3410" y="2053"/>
                </a:lnTo>
                <a:lnTo>
                  <a:pt x="3401" y="2045"/>
                </a:lnTo>
                <a:lnTo>
                  <a:pt x="3392" y="2037"/>
                </a:lnTo>
                <a:lnTo>
                  <a:pt x="3385" y="2028"/>
                </a:lnTo>
                <a:lnTo>
                  <a:pt x="3378" y="2020"/>
                </a:lnTo>
                <a:lnTo>
                  <a:pt x="3373" y="2010"/>
                </a:lnTo>
                <a:lnTo>
                  <a:pt x="3368" y="2000"/>
                </a:lnTo>
                <a:lnTo>
                  <a:pt x="3365" y="1989"/>
                </a:lnTo>
                <a:lnTo>
                  <a:pt x="3363" y="1977"/>
                </a:lnTo>
                <a:lnTo>
                  <a:pt x="3363" y="1977"/>
                </a:lnTo>
                <a:lnTo>
                  <a:pt x="3360" y="1956"/>
                </a:lnTo>
                <a:lnTo>
                  <a:pt x="3351" y="1919"/>
                </a:lnTo>
                <a:lnTo>
                  <a:pt x="3340" y="1869"/>
                </a:lnTo>
                <a:lnTo>
                  <a:pt x="3326" y="1816"/>
                </a:lnTo>
                <a:lnTo>
                  <a:pt x="3316" y="1787"/>
                </a:lnTo>
                <a:lnTo>
                  <a:pt x="3316" y="1787"/>
                </a:lnTo>
                <a:lnTo>
                  <a:pt x="3303" y="1745"/>
                </a:lnTo>
                <a:lnTo>
                  <a:pt x="3296" y="1727"/>
                </a:lnTo>
                <a:lnTo>
                  <a:pt x="3289" y="1713"/>
                </a:lnTo>
                <a:lnTo>
                  <a:pt x="3266" y="1659"/>
                </a:lnTo>
                <a:lnTo>
                  <a:pt x="3266" y="1659"/>
                </a:lnTo>
                <a:lnTo>
                  <a:pt x="3262" y="1640"/>
                </a:lnTo>
                <a:lnTo>
                  <a:pt x="3260" y="1620"/>
                </a:lnTo>
                <a:lnTo>
                  <a:pt x="3260" y="1602"/>
                </a:lnTo>
                <a:lnTo>
                  <a:pt x="3264" y="1582"/>
                </a:lnTo>
                <a:lnTo>
                  <a:pt x="3270" y="1562"/>
                </a:lnTo>
                <a:lnTo>
                  <a:pt x="3280" y="1543"/>
                </a:lnTo>
                <a:lnTo>
                  <a:pt x="3291" y="1525"/>
                </a:lnTo>
                <a:lnTo>
                  <a:pt x="3304" y="1508"/>
                </a:lnTo>
                <a:lnTo>
                  <a:pt x="3304" y="1506"/>
                </a:lnTo>
                <a:lnTo>
                  <a:pt x="3320" y="1492"/>
                </a:lnTo>
                <a:lnTo>
                  <a:pt x="3320" y="1492"/>
                </a:lnTo>
                <a:lnTo>
                  <a:pt x="3360" y="1457"/>
                </a:lnTo>
                <a:lnTo>
                  <a:pt x="3431" y="1391"/>
                </a:lnTo>
                <a:lnTo>
                  <a:pt x="3474" y="1350"/>
                </a:lnTo>
                <a:lnTo>
                  <a:pt x="3519" y="1303"/>
                </a:lnTo>
                <a:lnTo>
                  <a:pt x="3566" y="1253"/>
                </a:lnTo>
                <a:lnTo>
                  <a:pt x="3613" y="1201"/>
                </a:lnTo>
                <a:lnTo>
                  <a:pt x="3613" y="1201"/>
                </a:lnTo>
                <a:lnTo>
                  <a:pt x="3663" y="1142"/>
                </a:lnTo>
                <a:lnTo>
                  <a:pt x="3710" y="1084"/>
                </a:lnTo>
                <a:lnTo>
                  <a:pt x="3754" y="1028"/>
                </a:lnTo>
                <a:lnTo>
                  <a:pt x="3792" y="977"/>
                </a:lnTo>
                <a:lnTo>
                  <a:pt x="3848" y="898"/>
                </a:lnTo>
                <a:lnTo>
                  <a:pt x="3870" y="866"/>
                </a:lnTo>
                <a:lnTo>
                  <a:pt x="3870" y="866"/>
                </a:lnTo>
                <a:lnTo>
                  <a:pt x="3876" y="855"/>
                </a:lnTo>
                <a:lnTo>
                  <a:pt x="3879" y="842"/>
                </a:lnTo>
                <a:lnTo>
                  <a:pt x="3880" y="826"/>
                </a:lnTo>
                <a:lnTo>
                  <a:pt x="3879" y="811"/>
                </a:lnTo>
                <a:lnTo>
                  <a:pt x="3876" y="795"/>
                </a:lnTo>
                <a:lnTo>
                  <a:pt x="3870" y="780"/>
                </a:lnTo>
                <a:lnTo>
                  <a:pt x="3862" y="764"/>
                </a:lnTo>
                <a:lnTo>
                  <a:pt x="3853" y="750"/>
                </a:lnTo>
                <a:lnTo>
                  <a:pt x="3802" y="688"/>
                </a:lnTo>
                <a:lnTo>
                  <a:pt x="3802" y="688"/>
                </a:lnTo>
                <a:lnTo>
                  <a:pt x="3758" y="643"/>
                </a:lnTo>
                <a:lnTo>
                  <a:pt x="3705" y="590"/>
                </a:lnTo>
                <a:lnTo>
                  <a:pt x="3680" y="565"/>
                </a:lnTo>
                <a:lnTo>
                  <a:pt x="3680" y="565"/>
                </a:lnTo>
                <a:lnTo>
                  <a:pt x="3657" y="543"/>
                </a:lnTo>
                <a:lnTo>
                  <a:pt x="3634" y="522"/>
                </a:lnTo>
                <a:lnTo>
                  <a:pt x="3587" y="485"/>
                </a:lnTo>
                <a:lnTo>
                  <a:pt x="3587" y="485"/>
                </a:lnTo>
                <a:lnTo>
                  <a:pt x="3547" y="451"/>
                </a:lnTo>
                <a:lnTo>
                  <a:pt x="3485" y="401"/>
                </a:lnTo>
                <a:lnTo>
                  <a:pt x="3485" y="401"/>
                </a:lnTo>
                <a:lnTo>
                  <a:pt x="3471" y="393"/>
                </a:lnTo>
                <a:lnTo>
                  <a:pt x="3455" y="387"/>
                </a:lnTo>
                <a:lnTo>
                  <a:pt x="3439" y="383"/>
                </a:lnTo>
                <a:lnTo>
                  <a:pt x="3422" y="381"/>
                </a:lnTo>
                <a:lnTo>
                  <a:pt x="3407" y="381"/>
                </a:lnTo>
                <a:lnTo>
                  <a:pt x="3392" y="384"/>
                </a:lnTo>
                <a:lnTo>
                  <a:pt x="3380" y="388"/>
                </a:lnTo>
                <a:lnTo>
                  <a:pt x="3368" y="394"/>
                </a:lnTo>
                <a:lnTo>
                  <a:pt x="3368" y="394"/>
                </a:lnTo>
                <a:lnTo>
                  <a:pt x="3338" y="417"/>
                </a:lnTo>
                <a:lnTo>
                  <a:pt x="3263" y="478"/>
                </a:lnTo>
                <a:lnTo>
                  <a:pt x="3215" y="518"/>
                </a:lnTo>
                <a:lnTo>
                  <a:pt x="3162" y="565"/>
                </a:lnTo>
                <a:lnTo>
                  <a:pt x="3107" y="616"/>
                </a:lnTo>
                <a:lnTo>
                  <a:pt x="3050" y="670"/>
                </a:lnTo>
                <a:lnTo>
                  <a:pt x="3050" y="670"/>
                </a:lnTo>
                <a:lnTo>
                  <a:pt x="2996" y="725"/>
                </a:lnTo>
                <a:lnTo>
                  <a:pt x="2944" y="780"/>
                </a:lnTo>
                <a:lnTo>
                  <a:pt x="2899" y="832"/>
                </a:lnTo>
                <a:lnTo>
                  <a:pt x="2858" y="879"/>
                </a:lnTo>
                <a:lnTo>
                  <a:pt x="2799" y="950"/>
                </a:lnTo>
                <a:lnTo>
                  <a:pt x="2777" y="979"/>
                </a:lnTo>
                <a:lnTo>
                  <a:pt x="2777" y="979"/>
                </a:lnTo>
                <a:lnTo>
                  <a:pt x="2761" y="997"/>
                </a:lnTo>
                <a:lnTo>
                  <a:pt x="2742" y="1013"/>
                </a:lnTo>
                <a:lnTo>
                  <a:pt x="2722" y="1027"/>
                </a:lnTo>
                <a:lnTo>
                  <a:pt x="2701" y="1038"/>
                </a:lnTo>
                <a:lnTo>
                  <a:pt x="2690" y="1043"/>
                </a:lnTo>
                <a:lnTo>
                  <a:pt x="2678" y="1046"/>
                </a:lnTo>
                <a:lnTo>
                  <a:pt x="2667" y="1048"/>
                </a:lnTo>
                <a:lnTo>
                  <a:pt x="2656" y="1050"/>
                </a:lnTo>
                <a:lnTo>
                  <a:pt x="2644" y="1050"/>
                </a:lnTo>
                <a:lnTo>
                  <a:pt x="2633" y="1048"/>
                </a:lnTo>
                <a:lnTo>
                  <a:pt x="2622" y="1047"/>
                </a:lnTo>
                <a:lnTo>
                  <a:pt x="2612" y="1043"/>
                </a:lnTo>
                <a:lnTo>
                  <a:pt x="2612" y="1043"/>
                </a:lnTo>
                <a:lnTo>
                  <a:pt x="2596" y="1036"/>
                </a:lnTo>
                <a:lnTo>
                  <a:pt x="2583" y="1031"/>
                </a:lnTo>
                <a:lnTo>
                  <a:pt x="2566" y="1026"/>
                </a:lnTo>
                <a:lnTo>
                  <a:pt x="2404" y="983"/>
                </a:lnTo>
                <a:lnTo>
                  <a:pt x="2337" y="970"/>
                </a:lnTo>
                <a:lnTo>
                  <a:pt x="2289" y="967"/>
                </a:lnTo>
                <a:lnTo>
                  <a:pt x="2289" y="967"/>
                </a:lnTo>
                <a:lnTo>
                  <a:pt x="2277" y="966"/>
                </a:lnTo>
                <a:lnTo>
                  <a:pt x="2267" y="963"/>
                </a:lnTo>
                <a:lnTo>
                  <a:pt x="2257" y="959"/>
                </a:lnTo>
                <a:lnTo>
                  <a:pt x="2247" y="953"/>
                </a:lnTo>
                <a:lnTo>
                  <a:pt x="2237" y="947"/>
                </a:lnTo>
                <a:lnTo>
                  <a:pt x="2229" y="940"/>
                </a:lnTo>
                <a:lnTo>
                  <a:pt x="2220" y="932"/>
                </a:lnTo>
                <a:lnTo>
                  <a:pt x="2212" y="923"/>
                </a:lnTo>
                <a:lnTo>
                  <a:pt x="2198" y="903"/>
                </a:lnTo>
                <a:lnTo>
                  <a:pt x="2186" y="882"/>
                </a:lnTo>
                <a:lnTo>
                  <a:pt x="2176" y="859"/>
                </a:lnTo>
                <a:lnTo>
                  <a:pt x="2171" y="836"/>
                </a:lnTo>
                <a:lnTo>
                  <a:pt x="2171" y="836"/>
                </a:lnTo>
                <a:lnTo>
                  <a:pt x="2162" y="801"/>
                </a:lnTo>
                <a:lnTo>
                  <a:pt x="2142" y="710"/>
                </a:lnTo>
                <a:lnTo>
                  <a:pt x="2127" y="649"/>
                </a:lnTo>
                <a:lnTo>
                  <a:pt x="2109" y="582"/>
                </a:lnTo>
                <a:lnTo>
                  <a:pt x="2088" y="511"/>
                </a:lnTo>
                <a:lnTo>
                  <a:pt x="2064" y="437"/>
                </a:lnTo>
                <a:lnTo>
                  <a:pt x="2064" y="437"/>
                </a:lnTo>
                <a:lnTo>
                  <a:pt x="2034" y="351"/>
                </a:lnTo>
                <a:lnTo>
                  <a:pt x="2004" y="276"/>
                </a:lnTo>
                <a:lnTo>
                  <a:pt x="1979" y="213"/>
                </a:lnTo>
                <a:lnTo>
                  <a:pt x="1959" y="168"/>
                </a:lnTo>
                <a:lnTo>
                  <a:pt x="1902" y="47"/>
                </a:lnTo>
                <a:lnTo>
                  <a:pt x="1902" y="47"/>
                </a:lnTo>
                <a:lnTo>
                  <a:pt x="1896" y="37"/>
                </a:lnTo>
                <a:lnTo>
                  <a:pt x="1886" y="27"/>
                </a:lnTo>
                <a:lnTo>
                  <a:pt x="1875" y="18"/>
                </a:lnTo>
                <a:lnTo>
                  <a:pt x="1861" y="11"/>
                </a:lnTo>
                <a:lnTo>
                  <a:pt x="1845" y="6"/>
                </a:lnTo>
                <a:lnTo>
                  <a:pt x="1829" y="1"/>
                </a:lnTo>
                <a:lnTo>
                  <a:pt x="1812" y="0"/>
                </a:lnTo>
                <a:lnTo>
                  <a:pt x="1795" y="1"/>
                </a:lnTo>
                <a:lnTo>
                  <a:pt x="1785" y="4"/>
                </a:lnTo>
                <a:lnTo>
                  <a:pt x="1785" y="4"/>
                </a:lnTo>
                <a:lnTo>
                  <a:pt x="1674" y="28"/>
                </a:lnTo>
                <a:lnTo>
                  <a:pt x="1609" y="44"/>
                </a:lnTo>
                <a:lnTo>
                  <a:pt x="1576" y="53"/>
                </a:lnTo>
                <a:lnTo>
                  <a:pt x="1565" y="55"/>
                </a:lnTo>
                <a:lnTo>
                  <a:pt x="1559" y="58"/>
                </a:lnTo>
                <a:lnTo>
                  <a:pt x="1431" y="100"/>
                </a:lnTo>
                <a:lnTo>
                  <a:pt x="1431" y="100"/>
                </a:lnTo>
                <a:lnTo>
                  <a:pt x="1387" y="117"/>
                </a:lnTo>
                <a:lnTo>
                  <a:pt x="1348" y="132"/>
                </a:lnTo>
                <a:lnTo>
                  <a:pt x="1310" y="148"/>
                </a:lnTo>
                <a:lnTo>
                  <a:pt x="1310" y="148"/>
                </a:lnTo>
                <a:lnTo>
                  <a:pt x="1294" y="156"/>
                </a:lnTo>
                <a:lnTo>
                  <a:pt x="1282" y="166"/>
                </a:lnTo>
                <a:lnTo>
                  <a:pt x="1269" y="178"/>
                </a:lnTo>
                <a:lnTo>
                  <a:pt x="1259" y="191"/>
                </a:lnTo>
                <a:lnTo>
                  <a:pt x="1252" y="205"/>
                </a:lnTo>
                <a:lnTo>
                  <a:pt x="1246" y="218"/>
                </a:lnTo>
                <a:lnTo>
                  <a:pt x="1243" y="230"/>
                </a:lnTo>
                <a:lnTo>
                  <a:pt x="1243" y="243"/>
                </a:lnTo>
                <a:lnTo>
                  <a:pt x="1243" y="249"/>
                </a:lnTo>
                <a:lnTo>
                  <a:pt x="1243" y="249"/>
                </a:lnTo>
                <a:lnTo>
                  <a:pt x="1253" y="312"/>
                </a:lnTo>
                <a:lnTo>
                  <a:pt x="1269" y="410"/>
                </a:lnTo>
                <a:lnTo>
                  <a:pt x="1279" y="468"/>
                </a:lnTo>
                <a:lnTo>
                  <a:pt x="1292" y="529"/>
                </a:lnTo>
                <a:lnTo>
                  <a:pt x="1306" y="595"/>
                </a:lnTo>
                <a:lnTo>
                  <a:pt x="1323" y="659"/>
                </a:lnTo>
                <a:lnTo>
                  <a:pt x="1323" y="659"/>
                </a:lnTo>
                <a:lnTo>
                  <a:pt x="1341" y="730"/>
                </a:lnTo>
                <a:lnTo>
                  <a:pt x="1363" y="798"/>
                </a:lnTo>
                <a:lnTo>
                  <a:pt x="1384" y="862"/>
                </a:lnTo>
                <a:lnTo>
                  <a:pt x="1404" y="919"/>
                </a:lnTo>
                <a:lnTo>
                  <a:pt x="1437" y="1009"/>
                </a:lnTo>
                <a:lnTo>
                  <a:pt x="1454" y="1051"/>
                </a:lnTo>
                <a:lnTo>
                  <a:pt x="1457" y="1060"/>
                </a:lnTo>
                <a:lnTo>
                  <a:pt x="1457" y="1060"/>
                </a:lnTo>
                <a:lnTo>
                  <a:pt x="1464" y="1082"/>
                </a:lnTo>
                <a:lnTo>
                  <a:pt x="1467" y="1107"/>
                </a:lnTo>
                <a:lnTo>
                  <a:pt x="1468" y="1129"/>
                </a:lnTo>
                <a:lnTo>
                  <a:pt x="1465" y="1151"/>
                </a:lnTo>
                <a:lnTo>
                  <a:pt x="1459" y="1172"/>
                </a:lnTo>
                <a:lnTo>
                  <a:pt x="1452" y="1191"/>
                </a:lnTo>
                <a:lnTo>
                  <a:pt x="1448" y="1201"/>
                </a:lnTo>
                <a:lnTo>
                  <a:pt x="1442" y="1209"/>
                </a:lnTo>
                <a:lnTo>
                  <a:pt x="1437" y="1216"/>
                </a:lnTo>
                <a:lnTo>
                  <a:pt x="1430" y="1223"/>
                </a:lnTo>
                <a:lnTo>
                  <a:pt x="1430" y="1223"/>
                </a:lnTo>
                <a:lnTo>
                  <a:pt x="1415" y="1233"/>
                </a:lnTo>
                <a:lnTo>
                  <a:pt x="1385" y="1259"/>
                </a:lnTo>
                <a:lnTo>
                  <a:pt x="1347" y="1294"/>
                </a:lnTo>
                <a:lnTo>
                  <a:pt x="1326" y="1316"/>
                </a:lnTo>
                <a:lnTo>
                  <a:pt x="1304" y="1337"/>
                </a:lnTo>
                <a:lnTo>
                  <a:pt x="1304" y="1337"/>
                </a:lnTo>
                <a:lnTo>
                  <a:pt x="1290" y="1351"/>
                </a:lnTo>
                <a:lnTo>
                  <a:pt x="1277" y="1366"/>
                </a:lnTo>
                <a:lnTo>
                  <a:pt x="1255" y="1393"/>
                </a:lnTo>
                <a:lnTo>
                  <a:pt x="1255" y="1393"/>
                </a:lnTo>
                <a:lnTo>
                  <a:pt x="1240" y="1411"/>
                </a:lnTo>
                <a:lnTo>
                  <a:pt x="1226" y="1428"/>
                </a:lnTo>
                <a:lnTo>
                  <a:pt x="1226" y="1428"/>
                </a:lnTo>
                <a:lnTo>
                  <a:pt x="1215" y="1441"/>
                </a:lnTo>
                <a:lnTo>
                  <a:pt x="1208" y="1452"/>
                </a:lnTo>
                <a:lnTo>
                  <a:pt x="1201" y="1462"/>
                </a:lnTo>
                <a:lnTo>
                  <a:pt x="1201" y="1462"/>
                </a:lnTo>
                <a:lnTo>
                  <a:pt x="1195" y="1471"/>
                </a:lnTo>
                <a:lnTo>
                  <a:pt x="1188" y="1478"/>
                </a:lnTo>
                <a:lnTo>
                  <a:pt x="1181" y="1485"/>
                </a:lnTo>
                <a:lnTo>
                  <a:pt x="1172" y="1492"/>
                </a:lnTo>
                <a:lnTo>
                  <a:pt x="1164" y="1496"/>
                </a:lnTo>
                <a:lnTo>
                  <a:pt x="1154" y="1501"/>
                </a:lnTo>
                <a:lnTo>
                  <a:pt x="1134" y="1508"/>
                </a:lnTo>
                <a:lnTo>
                  <a:pt x="1114" y="1512"/>
                </a:lnTo>
                <a:lnTo>
                  <a:pt x="1092" y="1513"/>
                </a:lnTo>
                <a:lnTo>
                  <a:pt x="1071" y="1513"/>
                </a:lnTo>
                <a:lnTo>
                  <a:pt x="1050" y="1509"/>
                </a:lnTo>
                <a:lnTo>
                  <a:pt x="1048" y="1511"/>
                </a:lnTo>
                <a:lnTo>
                  <a:pt x="1026" y="1504"/>
                </a:lnTo>
                <a:lnTo>
                  <a:pt x="1026" y="1504"/>
                </a:lnTo>
                <a:lnTo>
                  <a:pt x="974" y="1486"/>
                </a:lnTo>
                <a:lnTo>
                  <a:pt x="883" y="1459"/>
                </a:lnTo>
                <a:lnTo>
                  <a:pt x="826" y="1444"/>
                </a:lnTo>
                <a:lnTo>
                  <a:pt x="764" y="1427"/>
                </a:lnTo>
                <a:lnTo>
                  <a:pt x="697" y="1411"/>
                </a:lnTo>
                <a:lnTo>
                  <a:pt x="629" y="1397"/>
                </a:lnTo>
                <a:lnTo>
                  <a:pt x="629" y="1397"/>
                </a:lnTo>
                <a:lnTo>
                  <a:pt x="559" y="1384"/>
                </a:lnTo>
                <a:lnTo>
                  <a:pt x="489" y="1373"/>
                </a:lnTo>
                <a:lnTo>
                  <a:pt x="424" y="1363"/>
                </a:lnTo>
                <a:lnTo>
                  <a:pt x="364" y="1356"/>
                </a:lnTo>
                <a:lnTo>
                  <a:pt x="266" y="1346"/>
                </a:lnTo>
                <a:lnTo>
                  <a:pt x="212" y="1341"/>
                </a:lnTo>
                <a:lnTo>
                  <a:pt x="209" y="1341"/>
                </a:lnTo>
                <a:lnTo>
                  <a:pt x="209" y="1341"/>
                </a:lnTo>
                <a:lnTo>
                  <a:pt x="208" y="1341"/>
                </a:lnTo>
                <a:lnTo>
                  <a:pt x="208" y="1341"/>
                </a:lnTo>
                <a:lnTo>
                  <a:pt x="195" y="1343"/>
                </a:lnTo>
                <a:lnTo>
                  <a:pt x="182" y="1347"/>
                </a:lnTo>
                <a:lnTo>
                  <a:pt x="169" y="1354"/>
                </a:lnTo>
                <a:lnTo>
                  <a:pt x="156" y="1363"/>
                </a:lnTo>
                <a:lnTo>
                  <a:pt x="144" y="1373"/>
                </a:lnTo>
                <a:lnTo>
                  <a:pt x="132" y="1385"/>
                </a:lnTo>
                <a:lnTo>
                  <a:pt x="124" y="1400"/>
                </a:lnTo>
                <a:lnTo>
                  <a:pt x="115" y="1415"/>
                </a:lnTo>
                <a:lnTo>
                  <a:pt x="115" y="1415"/>
                </a:lnTo>
                <a:lnTo>
                  <a:pt x="108" y="1435"/>
                </a:lnTo>
                <a:lnTo>
                  <a:pt x="92" y="1488"/>
                </a:lnTo>
                <a:lnTo>
                  <a:pt x="81" y="1526"/>
                </a:lnTo>
                <a:lnTo>
                  <a:pt x="81" y="1526"/>
                </a:lnTo>
                <a:lnTo>
                  <a:pt x="63" y="1589"/>
                </a:lnTo>
                <a:lnTo>
                  <a:pt x="44" y="1657"/>
                </a:lnTo>
                <a:lnTo>
                  <a:pt x="11" y="1828"/>
                </a:lnTo>
                <a:lnTo>
                  <a:pt x="11" y="1828"/>
                </a:lnTo>
                <a:lnTo>
                  <a:pt x="6" y="1856"/>
                </a:lnTo>
                <a:lnTo>
                  <a:pt x="3" y="1879"/>
                </a:lnTo>
                <a:lnTo>
                  <a:pt x="1" y="1900"/>
                </a:lnTo>
                <a:lnTo>
                  <a:pt x="1" y="1900"/>
                </a:lnTo>
                <a:lnTo>
                  <a:pt x="0" y="1920"/>
                </a:lnTo>
                <a:lnTo>
                  <a:pt x="3" y="1937"/>
                </a:lnTo>
                <a:lnTo>
                  <a:pt x="7" y="1954"/>
                </a:lnTo>
                <a:lnTo>
                  <a:pt x="14" y="1970"/>
                </a:lnTo>
                <a:lnTo>
                  <a:pt x="21" y="1984"/>
                </a:lnTo>
                <a:lnTo>
                  <a:pt x="31" y="1996"/>
                </a:lnTo>
                <a:lnTo>
                  <a:pt x="41" y="2006"/>
                </a:lnTo>
                <a:lnTo>
                  <a:pt x="51" y="2011"/>
                </a:lnTo>
                <a:lnTo>
                  <a:pt x="51" y="2011"/>
                </a:lnTo>
                <a:lnTo>
                  <a:pt x="85" y="2026"/>
                </a:lnTo>
                <a:lnTo>
                  <a:pt x="124" y="2041"/>
                </a:lnTo>
                <a:lnTo>
                  <a:pt x="174" y="2060"/>
                </a:lnTo>
                <a:lnTo>
                  <a:pt x="174" y="2060"/>
                </a:lnTo>
                <a:lnTo>
                  <a:pt x="242" y="2084"/>
                </a:lnTo>
                <a:lnTo>
                  <a:pt x="312" y="2108"/>
                </a:lnTo>
                <a:lnTo>
                  <a:pt x="381" y="2129"/>
                </a:lnTo>
                <a:lnTo>
                  <a:pt x="451" y="2149"/>
                </a:lnTo>
                <a:lnTo>
                  <a:pt x="451" y="2149"/>
                </a:lnTo>
                <a:lnTo>
                  <a:pt x="518" y="2168"/>
                </a:lnTo>
                <a:lnTo>
                  <a:pt x="589" y="2185"/>
                </a:lnTo>
                <a:lnTo>
                  <a:pt x="659" y="2199"/>
                </a:lnTo>
                <a:lnTo>
                  <a:pt x="727" y="2212"/>
                </a:lnTo>
                <a:lnTo>
                  <a:pt x="855" y="2232"/>
                </a:lnTo>
                <a:lnTo>
                  <a:pt x="855" y="2232"/>
                </a:lnTo>
                <a:lnTo>
                  <a:pt x="869" y="2235"/>
                </a:lnTo>
                <a:lnTo>
                  <a:pt x="882" y="2238"/>
                </a:lnTo>
                <a:lnTo>
                  <a:pt x="895" y="2242"/>
                </a:lnTo>
                <a:lnTo>
                  <a:pt x="906" y="2246"/>
                </a:lnTo>
                <a:lnTo>
                  <a:pt x="917" y="2252"/>
                </a:lnTo>
                <a:lnTo>
                  <a:pt x="929" y="2259"/>
                </a:lnTo>
                <a:lnTo>
                  <a:pt x="939" y="2265"/>
                </a:lnTo>
                <a:lnTo>
                  <a:pt x="949" y="2272"/>
                </a:lnTo>
                <a:lnTo>
                  <a:pt x="957" y="2280"/>
                </a:lnTo>
                <a:lnTo>
                  <a:pt x="964" y="2289"/>
                </a:lnTo>
                <a:lnTo>
                  <a:pt x="972" y="2297"/>
                </a:lnTo>
                <a:lnTo>
                  <a:pt x="977" y="2306"/>
                </a:lnTo>
                <a:lnTo>
                  <a:pt x="983" y="2316"/>
                </a:lnTo>
                <a:lnTo>
                  <a:pt x="986" y="2326"/>
                </a:lnTo>
                <a:lnTo>
                  <a:pt x="989" y="2334"/>
                </a:lnTo>
                <a:lnTo>
                  <a:pt x="990" y="2344"/>
                </a:lnTo>
                <a:lnTo>
                  <a:pt x="990" y="2344"/>
                </a:lnTo>
                <a:lnTo>
                  <a:pt x="1000" y="2395"/>
                </a:lnTo>
                <a:lnTo>
                  <a:pt x="1013" y="2447"/>
                </a:lnTo>
                <a:lnTo>
                  <a:pt x="1028" y="2505"/>
                </a:lnTo>
                <a:lnTo>
                  <a:pt x="1037" y="2535"/>
                </a:lnTo>
                <a:lnTo>
                  <a:pt x="1037" y="2535"/>
                </a:lnTo>
                <a:lnTo>
                  <a:pt x="1051" y="2576"/>
                </a:lnTo>
                <a:lnTo>
                  <a:pt x="1058" y="2593"/>
                </a:lnTo>
                <a:lnTo>
                  <a:pt x="1064" y="2609"/>
                </a:lnTo>
                <a:lnTo>
                  <a:pt x="1087" y="2663"/>
                </a:lnTo>
                <a:lnTo>
                  <a:pt x="1087" y="2663"/>
                </a:lnTo>
                <a:lnTo>
                  <a:pt x="1091" y="2673"/>
                </a:lnTo>
                <a:lnTo>
                  <a:pt x="1092" y="2683"/>
                </a:lnTo>
                <a:lnTo>
                  <a:pt x="1094" y="2694"/>
                </a:lnTo>
                <a:lnTo>
                  <a:pt x="1094" y="2706"/>
                </a:lnTo>
                <a:lnTo>
                  <a:pt x="1094" y="2715"/>
                </a:lnTo>
                <a:lnTo>
                  <a:pt x="1092" y="2727"/>
                </a:lnTo>
                <a:lnTo>
                  <a:pt x="1087" y="2750"/>
                </a:lnTo>
                <a:lnTo>
                  <a:pt x="1078" y="2771"/>
                </a:lnTo>
                <a:lnTo>
                  <a:pt x="1067" y="2791"/>
                </a:lnTo>
                <a:lnTo>
                  <a:pt x="1051" y="2811"/>
                </a:lnTo>
                <a:lnTo>
                  <a:pt x="1034" y="2828"/>
                </a:lnTo>
                <a:lnTo>
                  <a:pt x="1034" y="2828"/>
                </a:lnTo>
                <a:lnTo>
                  <a:pt x="1006" y="2852"/>
                </a:lnTo>
                <a:lnTo>
                  <a:pt x="937" y="2916"/>
                </a:lnTo>
                <a:lnTo>
                  <a:pt x="892" y="2960"/>
                </a:lnTo>
                <a:lnTo>
                  <a:pt x="843" y="3008"/>
                </a:lnTo>
                <a:lnTo>
                  <a:pt x="792" y="3063"/>
                </a:lnTo>
                <a:lnTo>
                  <a:pt x="741" y="3119"/>
                </a:lnTo>
                <a:lnTo>
                  <a:pt x="741" y="3119"/>
                </a:lnTo>
                <a:lnTo>
                  <a:pt x="691" y="3178"/>
                </a:lnTo>
                <a:lnTo>
                  <a:pt x="644" y="3236"/>
                </a:lnTo>
                <a:lnTo>
                  <a:pt x="600" y="3293"/>
                </a:lnTo>
                <a:lnTo>
                  <a:pt x="562" y="3344"/>
                </a:lnTo>
                <a:lnTo>
                  <a:pt x="505" y="3422"/>
                </a:lnTo>
                <a:lnTo>
                  <a:pt x="484" y="3454"/>
                </a:lnTo>
                <a:lnTo>
                  <a:pt x="484" y="3454"/>
                </a:lnTo>
                <a:lnTo>
                  <a:pt x="478" y="3467"/>
                </a:lnTo>
                <a:lnTo>
                  <a:pt x="474" y="3479"/>
                </a:lnTo>
                <a:lnTo>
                  <a:pt x="474" y="3495"/>
                </a:lnTo>
                <a:lnTo>
                  <a:pt x="474" y="3511"/>
                </a:lnTo>
                <a:lnTo>
                  <a:pt x="478" y="3526"/>
                </a:lnTo>
                <a:lnTo>
                  <a:pt x="484" y="3542"/>
                </a:lnTo>
                <a:lnTo>
                  <a:pt x="491" y="3558"/>
                </a:lnTo>
                <a:lnTo>
                  <a:pt x="501" y="3570"/>
                </a:lnTo>
                <a:lnTo>
                  <a:pt x="501" y="3570"/>
                </a:lnTo>
                <a:lnTo>
                  <a:pt x="525" y="3600"/>
                </a:lnTo>
                <a:lnTo>
                  <a:pt x="549" y="3629"/>
                </a:lnTo>
                <a:lnTo>
                  <a:pt x="579" y="3660"/>
                </a:lnTo>
                <a:lnTo>
                  <a:pt x="666" y="3747"/>
                </a:lnTo>
                <a:lnTo>
                  <a:pt x="670" y="3752"/>
                </a:lnTo>
                <a:lnTo>
                  <a:pt x="670" y="3752"/>
                </a:lnTo>
                <a:lnTo>
                  <a:pt x="694" y="3775"/>
                </a:lnTo>
                <a:lnTo>
                  <a:pt x="741" y="3815"/>
                </a:lnTo>
                <a:lnTo>
                  <a:pt x="868" y="3920"/>
                </a:lnTo>
                <a:lnTo>
                  <a:pt x="868" y="3920"/>
                </a:lnTo>
                <a:lnTo>
                  <a:pt x="882" y="3929"/>
                </a:lnTo>
                <a:lnTo>
                  <a:pt x="898" y="3935"/>
                </a:lnTo>
                <a:lnTo>
                  <a:pt x="915" y="3939"/>
                </a:lnTo>
                <a:lnTo>
                  <a:pt x="932" y="3940"/>
                </a:lnTo>
                <a:lnTo>
                  <a:pt x="947" y="3939"/>
                </a:lnTo>
                <a:lnTo>
                  <a:pt x="962" y="3937"/>
                </a:lnTo>
                <a:lnTo>
                  <a:pt x="974" y="3933"/>
                </a:lnTo>
                <a:lnTo>
                  <a:pt x="986" y="3926"/>
                </a:lnTo>
                <a:lnTo>
                  <a:pt x="986" y="3926"/>
                </a:lnTo>
                <a:lnTo>
                  <a:pt x="1016" y="3903"/>
                </a:lnTo>
                <a:lnTo>
                  <a:pt x="1090" y="3843"/>
                </a:lnTo>
                <a:lnTo>
                  <a:pt x="1139" y="3802"/>
                </a:lnTo>
                <a:lnTo>
                  <a:pt x="1192" y="3757"/>
                </a:lnTo>
                <a:lnTo>
                  <a:pt x="1247" y="3705"/>
                </a:lnTo>
                <a:lnTo>
                  <a:pt x="1303" y="3651"/>
                </a:lnTo>
                <a:lnTo>
                  <a:pt x="1303" y="3651"/>
                </a:lnTo>
                <a:lnTo>
                  <a:pt x="1358" y="3596"/>
                </a:lnTo>
                <a:lnTo>
                  <a:pt x="1408" y="3542"/>
                </a:lnTo>
                <a:lnTo>
                  <a:pt x="1455" y="3489"/>
                </a:lnTo>
                <a:lnTo>
                  <a:pt x="1495" y="3442"/>
                </a:lnTo>
                <a:lnTo>
                  <a:pt x="1555" y="3371"/>
                </a:lnTo>
                <a:lnTo>
                  <a:pt x="1577" y="3343"/>
                </a:lnTo>
                <a:lnTo>
                  <a:pt x="1577" y="3343"/>
                </a:lnTo>
                <a:lnTo>
                  <a:pt x="1593" y="3324"/>
                </a:lnTo>
                <a:lnTo>
                  <a:pt x="1612" y="3307"/>
                </a:lnTo>
                <a:lnTo>
                  <a:pt x="1632" y="3293"/>
                </a:lnTo>
                <a:lnTo>
                  <a:pt x="1653" y="3283"/>
                </a:lnTo>
                <a:lnTo>
                  <a:pt x="1664" y="3279"/>
                </a:lnTo>
                <a:lnTo>
                  <a:pt x="1676" y="3274"/>
                </a:lnTo>
                <a:lnTo>
                  <a:pt x="1687" y="3273"/>
                </a:lnTo>
                <a:lnTo>
                  <a:pt x="1698" y="3272"/>
                </a:lnTo>
                <a:lnTo>
                  <a:pt x="1710" y="3270"/>
                </a:lnTo>
                <a:lnTo>
                  <a:pt x="1721" y="3272"/>
                </a:lnTo>
                <a:lnTo>
                  <a:pt x="1731" y="3274"/>
                </a:lnTo>
                <a:lnTo>
                  <a:pt x="1742" y="3279"/>
                </a:lnTo>
                <a:lnTo>
                  <a:pt x="1742" y="3279"/>
                </a:lnTo>
                <a:lnTo>
                  <a:pt x="1757" y="3284"/>
                </a:lnTo>
                <a:lnTo>
                  <a:pt x="1771" y="3290"/>
                </a:lnTo>
                <a:lnTo>
                  <a:pt x="1788" y="3296"/>
                </a:lnTo>
                <a:lnTo>
                  <a:pt x="1903" y="3329"/>
                </a:lnTo>
                <a:lnTo>
                  <a:pt x="2016" y="3350"/>
                </a:lnTo>
                <a:lnTo>
                  <a:pt x="2065" y="3354"/>
                </a:lnTo>
                <a:lnTo>
                  <a:pt x="2065" y="3354"/>
                </a:lnTo>
                <a:lnTo>
                  <a:pt x="2077" y="3356"/>
                </a:lnTo>
                <a:lnTo>
                  <a:pt x="2087" y="3358"/>
                </a:lnTo>
                <a:lnTo>
                  <a:pt x="2097" y="3363"/>
                </a:lnTo>
                <a:lnTo>
                  <a:pt x="2107" y="3368"/>
                </a:lnTo>
                <a:lnTo>
                  <a:pt x="2117" y="3374"/>
                </a:lnTo>
                <a:lnTo>
                  <a:pt x="2125" y="3381"/>
                </a:lnTo>
                <a:lnTo>
                  <a:pt x="2134" y="3390"/>
                </a:lnTo>
                <a:lnTo>
                  <a:pt x="2142" y="3398"/>
                </a:lnTo>
                <a:lnTo>
                  <a:pt x="2156" y="3418"/>
                </a:lnTo>
                <a:lnTo>
                  <a:pt x="2168" y="3439"/>
                </a:lnTo>
                <a:lnTo>
                  <a:pt x="2178" y="3462"/>
                </a:lnTo>
                <a:lnTo>
                  <a:pt x="2183" y="3485"/>
                </a:lnTo>
                <a:lnTo>
                  <a:pt x="2183" y="3485"/>
                </a:lnTo>
                <a:lnTo>
                  <a:pt x="2191" y="3521"/>
                </a:lnTo>
                <a:lnTo>
                  <a:pt x="2212" y="3612"/>
                </a:lnTo>
                <a:lnTo>
                  <a:pt x="2226" y="3671"/>
                </a:lnTo>
                <a:lnTo>
                  <a:pt x="2245" y="3740"/>
                </a:lnTo>
                <a:lnTo>
                  <a:pt x="2266" y="3811"/>
                </a:lnTo>
                <a:lnTo>
                  <a:pt x="2290" y="3885"/>
                </a:lnTo>
                <a:lnTo>
                  <a:pt x="2290" y="3885"/>
                </a:lnTo>
                <a:lnTo>
                  <a:pt x="2320" y="3970"/>
                </a:lnTo>
                <a:lnTo>
                  <a:pt x="2348" y="4045"/>
                </a:lnTo>
                <a:lnTo>
                  <a:pt x="2374" y="4107"/>
                </a:lnTo>
                <a:lnTo>
                  <a:pt x="2394" y="4154"/>
                </a:lnTo>
                <a:lnTo>
                  <a:pt x="2451" y="4273"/>
                </a:lnTo>
                <a:lnTo>
                  <a:pt x="2451" y="4273"/>
                </a:lnTo>
                <a:lnTo>
                  <a:pt x="2458" y="4283"/>
                </a:lnTo>
                <a:lnTo>
                  <a:pt x="2468" y="4293"/>
                </a:lnTo>
                <a:lnTo>
                  <a:pt x="2481" y="4302"/>
                </a:lnTo>
                <a:lnTo>
                  <a:pt x="2495" y="4310"/>
                </a:lnTo>
                <a:lnTo>
                  <a:pt x="2511" y="4316"/>
                </a:lnTo>
                <a:lnTo>
                  <a:pt x="2526" y="4319"/>
                </a:lnTo>
                <a:lnTo>
                  <a:pt x="2543" y="4320"/>
                </a:lnTo>
                <a:lnTo>
                  <a:pt x="2559" y="4319"/>
                </a:lnTo>
                <a:lnTo>
                  <a:pt x="2653" y="4299"/>
                </a:lnTo>
                <a:lnTo>
                  <a:pt x="2653" y="4299"/>
                </a:lnTo>
                <a:lnTo>
                  <a:pt x="2725" y="4283"/>
                </a:lnTo>
                <a:lnTo>
                  <a:pt x="2765" y="4272"/>
                </a:lnTo>
                <a:lnTo>
                  <a:pt x="2805" y="4260"/>
                </a:lnTo>
                <a:lnTo>
                  <a:pt x="2805" y="4260"/>
                </a:lnTo>
                <a:lnTo>
                  <a:pt x="2845" y="4247"/>
                </a:lnTo>
                <a:lnTo>
                  <a:pt x="2883" y="4235"/>
                </a:lnTo>
                <a:lnTo>
                  <a:pt x="2953" y="4209"/>
                </a:lnTo>
                <a:lnTo>
                  <a:pt x="3008" y="4188"/>
                </a:lnTo>
                <a:lnTo>
                  <a:pt x="3043" y="4173"/>
                </a:lnTo>
                <a:lnTo>
                  <a:pt x="3051" y="4169"/>
                </a:lnTo>
                <a:lnTo>
                  <a:pt x="3051" y="4169"/>
                </a:lnTo>
                <a:lnTo>
                  <a:pt x="3065" y="4161"/>
                </a:lnTo>
                <a:lnTo>
                  <a:pt x="3077" y="4151"/>
                </a:lnTo>
                <a:lnTo>
                  <a:pt x="3088" y="4139"/>
                </a:lnTo>
                <a:lnTo>
                  <a:pt x="3097" y="4127"/>
                </a:lnTo>
                <a:lnTo>
                  <a:pt x="3104" y="4114"/>
                </a:lnTo>
                <a:lnTo>
                  <a:pt x="3108" y="4101"/>
                </a:lnTo>
                <a:lnTo>
                  <a:pt x="3111" y="4088"/>
                </a:lnTo>
                <a:lnTo>
                  <a:pt x="3111" y="4077"/>
                </a:lnTo>
                <a:lnTo>
                  <a:pt x="3111" y="4077"/>
                </a:lnTo>
                <a:lnTo>
                  <a:pt x="3105" y="4038"/>
                </a:lnTo>
                <a:lnTo>
                  <a:pt x="3091" y="3942"/>
                </a:lnTo>
                <a:lnTo>
                  <a:pt x="3080" y="3879"/>
                </a:lnTo>
                <a:lnTo>
                  <a:pt x="3065" y="3809"/>
                </a:lnTo>
                <a:lnTo>
                  <a:pt x="3050" y="3737"/>
                </a:lnTo>
                <a:lnTo>
                  <a:pt x="3031" y="3663"/>
                </a:lnTo>
                <a:lnTo>
                  <a:pt x="3031" y="3663"/>
                </a:lnTo>
                <a:lnTo>
                  <a:pt x="3011" y="3587"/>
                </a:lnTo>
                <a:lnTo>
                  <a:pt x="2988" y="3516"/>
                </a:lnTo>
                <a:lnTo>
                  <a:pt x="2967" y="3449"/>
                </a:lnTo>
                <a:lnTo>
                  <a:pt x="2946" y="3391"/>
                </a:lnTo>
                <a:lnTo>
                  <a:pt x="2913" y="3303"/>
                </a:lnTo>
                <a:lnTo>
                  <a:pt x="2900" y="3269"/>
                </a:lnTo>
                <a:lnTo>
                  <a:pt x="2900" y="3269"/>
                </a:lnTo>
                <a:lnTo>
                  <a:pt x="2893" y="3249"/>
                </a:lnTo>
                <a:lnTo>
                  <a:pt x="2889" y="3228"/>
                </a:lnTo>
                <a:lnTo>
                  <a:pt x="2886" y="3206"/>
                </a:lnTo>
                <a:lnTo>
                  <a:pt x="2887" y="3186"/>
                </a:lnTo>
                <a:lnTo>
                  <a:pt x="2889" y="3166"/>
                </a:lnTo>
                <a:lnTo>
                  <a:pt x="2895" y="3146"/>
                </a:lnTo>
                <a:lnTo>
                  <a:pt x="2902" y="3129"/>
                </a:lnTo>
                <a:lnTo>
                  <a:pt x="2910" y="3114"/>
                </a:lnTo>
                <a:lnTo>
                  <a:pt x="2910" y="3108"/>
                </a:lnTo>
                <a:lnTo>
                  <a:pt x="2929" y="3095"/>
                </a:lnTo>
                <a:lnTo>
                  <a:pt x="2929" y="3095"/>
                </a:lnTo>
                <a:lnTo>
                  <a:pt x="2947" y="3080"/>
                </a:lnTo>
                <a:lnTo>
                  <a:pt x="2977" y="3054"/>
                </a:lnTo>
                <a:lnTo>
                  <a:pt x="3013" y="3021"/>
                </a:lnTo>
                <a:lnTo>
                  <a:pt x="3050" y="2983"/>
                </a:lnTo>
                <a:lnTo>
                  <a:pt x="3050" y="2983"/>
                </a:lnTo>
                <a:lnTo>
                  <a:pt x="3064" y="2969"/>
                </a:lnTo>
                <a:lnTo>
                  <a:pt x="3077" y="2956"/>
                </a:lnTo>
                <a:lnTo>
                  <a:pt x="3098" y="2929"/>
                </a:lnTo>
                <a:lnTo>
                  <a:pt x="3098" y="2929"/>
                </a:lnTo>
                <a:lnTo>
                  <a:pt x="3112" y="2910"/>
                </a:lnTo>
                <a:lnTo>
                  <a:pt x="3128" y="2893"/>
                </a:lnTo>
                <a:lnTo>
                  <a:pt x="3128" y="2893"/>
                </a:lnTo>
                <a:lnTo>
                  <a:pt x="3138" y="2879"/>
                </a:lnTo>
                <a:lnTo>
                  <a:pt x="3146" y="2869"/>
                </a:lnTo>
                <a:lnTo>
                  <a:pt x="3153" y="2859"/>
                </a:lnTo>
                <a:lnTo>
                  <a:pt x="3153" y="2859"/>
                </a:lnTo>
                <a:lnTo>
                  <a:pt x="3161" y="2849"/>
                </a:lnTo>
                <a:lnTo>
                  <a:pt x="3168" y="2841"/>
                </a:lnTo>
                <a:lnTo>
                  <a:pt x="3176" y="2834"/>
                </a:lnTo>
                <a:lnTo>
                  <a:pt x="3186" y="2826"/>
                </a:lnTo>
                <a:lnTo>
                  <a:pt x="3198" y="2821"/>
                </a:lnTo>
                <a:lnTo>
                  <a:pt x="3208" y="2816"/>
                </a:lnTo>
                <a:lnTo>
                  <a:pt x="3219" y="2814"/>
                </a:lnTo>
                <a:lnTo>
                  <a:pt x="3232" y="2811"/>
                </a:lnTo>
                <a:lnTo>
                  <a:pt x="3243" y="2808"/>
                </a:lnTo>
                <a:lnTo>
                  <a:pt x="3256" y="2808"/>
                </a:lnTo>
                <a:lnTo>
                  <a:pt x="3280" y="2808"/>
                </a:lnTo>
                <a:lnTo>
                  <a:pt x="3304" y="2811"/>
                </a:lnTo>
                <a:lnTo>
                  <a:pt x="3327" y="2818"/>
                </a:lnTo>
                <a:lnTo>
                  <a:pt x="3327" y="2818"/>
                </a:lnTo>
                <a:lnTo>
                  <a:pt x="3361" y="2829"/>
                </a:lnTo>
                <a:lnTo>
                  <a:pt x="3451" y="2856"/>
                </a:lnTo>
                <a:lnTo>
                  <a:pt x="3511" y="2873"/>
                </a:lnTo>
                <a:lnTo>
                  <a:pt x="3577" y="2890"/>
                </a:lnTo>
                <a:lnTo>
                  <a:pt x="3650" y="2909"/>
                </a:lnTo>
                <a:lnTo>
                  <a:pt x="3725" y="2925"/>
                </a:lnTo>
                <a:lnTo>
                  <a:pt x="3725" y="2925"/>
                </a:lnTo>
                <a:lnTo>
                  <a:pt x="3795" y="2937"/>
                </a:lnTo>
                <a:lnTo>
                  <a:pt x="3865" y="2949"/>
                </a:lnTo>
                <a:lnTo>
                  <a:pt x="3930" y="2959"/>
                </a:lnTo>
                <a:lnTo>
                  <a:pt x="3990" y="2966"/>
                </a:lnTo>
                <a:lnTo>
                  <a:pt x="4088" y="2974"/>
                </a:lnTo>
                <a:lnTo>
                  <a:pt x="4142" y="2979"/>
                </a:lnTo>
                <a:lnTo>
                  <a:pt x="4145" y="2979"/>
                </a:lnTo>
                <a:lnTo>
                  <a:pt x="4145" y="2979"/>
                </a:lnTo>
                <a:lnTo>
                  <a:pt x="4158" y="2977"/>
                </a:lnTo>
                <a:lnTo>
                  <a:pt x="4172" y="2974"/>
                </a:lnTo>
                <a:lnTo>
                  <a:pt x="4185" y="2967"/>
                </a:lnTo>
                <a:lnTo>
                  <a:pt x="4198" y="2959"/>
                </a:lnTo>
                <a:lnTo>
                  <a:pt x="4209" y="2949"/>
                </a:lnTo>
                <a:lnTo>
                  <a:pt x="4220" y="2936"/>
                </a:lnTo>
                <a:lnTo>
                  <a:pt x="4230" y="2923"/>
                </a:lnTo>
                <a:lnTo>
                  <a:pt x="4237" y="2908"/>
                </a:lnTo>
                <a:lnTo>
                  <a:pt x="4237" y="2906"/>
                </a:lnTo>
                <a:lnTo>
                  <a:pt x="4237" y="2906"/>
                </a:lnTo>
                <a:lnTo>
                  <a:pt x="4252" y="2866"/>
                </a:lnTo>
                <a:lnTo>
                  <a:pt x="4274" y="2792"/>
                </a:lnTo>
                <a:lnTo>
                  <a:pt x="4307" y="2677"/>
                </a:lnTo>
                <a:lnTo>
                  <a:pt x="4307" y="2677"/>
                </a:lnTo>
                <a:lnTo>
                  <a:pt x="4331" y="2553"/>
                </a:lnTo>
                <a:lnTo>
                  <a:pt x="4350" y="2457"/>
                </a:lnTo>
                <a:lnTo>
                  <a:pt x="4353" y="2417"/>
                </a:lnTo>
                <a:lnTo>
                  <a:pt x="4353" y="2417"/>
                </a:lnTo>
                <a:lnTo>
                  <a:pt x="4353" y="2400"/>
                </a:lnTo>
                <a:lnTo>
                  <a:pt x="4351" y="2383"/>
                </a:lnTo>
                <a:lnTo>
                  <a:pt x="4345" y="2366"/>
                </a:lnTo>
                <a:lnTo>
                  <a:pt x="4340" y="2350"/>
                </a:lnTo>
                <a:lnTo>
                  <a:pt x="4331" y="2337"/>
                </a:lnTo>
                <a:lnTo>
                  <a:pt x="4323" y="2324"/>
                </a:lnTo>
                <a:lnTo>
                  <a:pt x="4313" y="2316"/>
                </a:lnTo>
                <a:lnTo>
                  <a:pt x="4303" y="2310"/>
                </a:lnTo>
                <a:lnTo>
                  <a:pt x="4303" y="2310"/>
                </a:lnTo>
                <a:close/>
                <a:moveTo>
                  <a:pt x="2176" y="2650"/>
                </a:moveTo>
                <a:lnTo>
                  <a:pt x="2176" y="2650"/>
                </a:lnTo>
                <a:lnTo>
                  <a:pt x="2152" y="2649"/>
                </a:lnTo>
                <a:lnTo>
                  <a:pt x="2127" y="2647"/>
                </a:lnTo>
                <a:lnTo>
                  <a:pt x="2102" y="2644"/>
                </a:lnTo>
                <a:lnTo>
                  <a:pt x="2078" y="2640"/>
                </a:lnTo>
                <a:lnTo>
                  <a:pt x="2055" y="2634"/>
                </a:lnTo>
                <a:lnTo>
                  <a:pt x="2031" y="2627"/>
                </a:lnTo>
                <a:lnTo>
                  <a:pt x="2008" y="2620"/>
                </a:lnTo>
                <a:lnTo>
                  <a:pt x="1987" y="2612"/>
                </a:lnTo>
                <a:lnTo>
                  <a:pt x="1964" y="2602"/>
                </a:lnTo>
                <a:lnTo>
                  <a:pt x="1944" y="2590"/>
                </a:lnTo>
                <a:lnTo>
                  <a:pt x="1923" y="2579"/>
                </a:lnTo>
                <a:lnTo>
                  <a:pt x="1903" y="2566"/>
                </a:lnTo>
                <a:lnTo>
                  <a:pt x="1885" y="2552"/>
                </a:lnTo>
                <a:lnTo>
                  <a:pt x="1866" y="2538"/>
                </a:lnTo>
                <a:lnTo>
                  <a:pt x="1848" y="2522"/>
                </a:lnTo>
                <a:lnTo>
                  <a:pt x="1831" y="2506"/>
                </a:lnTo>
                <a:lnTo>
                  <a:pt x="1815" y="2489"/>
                </a:lnTo>
                <a:lnTo>
                  <a:pt x="1799" y="2471"/>
                </a:lnTo>
                <a:lnTo>
                  <a:pt x="1785" y="2452"/>
                </a:lnTo>
                <a:lnTo>
                  <a:pt x="1771" y="2434"/>
                </a:lnTo>
                <a:lnTo>
                  <a:pt x="1758" y="2414"/>
                </a:lnTo>
                <a:lnTo>
                  <a:pt x="1747" y="2394"/>
                </a:lnTo>
                <a:lnTo>
                  <a:pt x="1737" y="2373"/>
                </a:lnTo>
                <a:lnTo>
                  <a:pt x="1727" y="2351"/>
                </a:lnTo>
                <a:lnTo>
                  <a:pt x="1718" y="2329"/>
                </a:lnTo>
                <a:lnTo>
                  <a:pt x="1710" y="2306"/>
                </a:lnTo>
                <a:lnTo>
                  <a:pt x="1703" y="2283"/>
                </a:lnTo>
                <a:lnTo>
                  <a:pt x="1698" y="2259"/>
                </a:lnTo>
                <a:lnTo>
                  <a:pt x="1694" y="2235"/>
                </a:lnTo>
                <a:lnTo>
                  <a:pt x="1690" y="2210"/>
                </a:lnTo>
                <a:lnTo>
                  <a:pt x="1688" y="2185"/>
                </a:lnTo>
                <a:lnTo>
                  <a:pt x="1688" y="2161"/>
                </a:lnTo>
                <a:lnTo>
                  <a:pt x="1688" y="2161"/>
                </a:lnTo>
                <a:lnTo>
                  <a:pt x="1688" y="2135"/>
                </a:lnTo>
                <a:lnTo>
                  <a:pt x="1690" y="2111"/>
                </a:lnTo>
                <a:lnTo>
                  <a:pt x="1694" y="2085"/>
                </a:lnTo>
                <a:lnTo>
                  <a:pt x="1698" y="2061"/>
                </a:lnTo>
                <a:lnTo>
                  <a:pt x="1703" y="2038"/>
                </a:lnTo>
                <a:lnTo>
                  <a:pt x="1710" y="2016"/>
                </a:lnTo>
                <a:lnTo>
                  <a:pt x="1718" y="1993"/>
                </a:lnTo>
                <a:lnTo>
                  <a:pt x="1727" y="1970"/>
                </a:lnTo>
                <a:lnTo>
                  <a:pt x="1737" y="1949"/>
                </a:lnTo>
                <a:lnTo>
                  <a:pt x="1747" y="1927"/>
                </a:lnTo>
                <a:lnTo>
                  <a:pt x="1758" y="1908"/>
                </a:lnTo>
                <a:lnTo>
                  <a:pt x="1771" y="1888"/>
                </a:lnTo>
                <a:lnTo>
                  <a:pt x="1785" y="1868"/>
                </a:lnTo>
                <a:lnTo>
                  <a:pt x="1799" y="1849"/>
                </a:lnTo>
                <a:lnTo>
                  <a:pt x="1815" y="1832"/>
                </a:lnTo>
                <a:lnTo>
                  <a:pt x="1831" y="1815"/>
                </a:lnTo>
                <a:lnTo>
                  <a:pt x="1848" y="1798"/>
                </a:lnTo>
                <a:lnTo>
                  <a:pt x="1866" y="1784"/>
                </a:lnTo>
                <a:lnTo>
                  <a:pt x="1885" y="1768"/>
                </a:lnTo>
                <a:lnTo>
                  <a:pt x="1903" y="1755"/>
                </a:lnTo>
                <a:lnTo>
                  <a:pt x="1923" y="1743"/>
                </a:lnTo>
                <a:lnTo>
                  <a:pt x="1944" y="1731"/>
                </a:lnTo>
                <a:lnTo>
                  <a:pt x="1964" y="1720"/>
                </a:lnTo>
                <a:lnTo>
                  <a:pt x="1987" y="1710"/>
                </a:lnTo>
                <a:lnTo>
                  <a:pt x="2008" y="1701"/>
                </a:lnTo>
                <a:lnTo>
                  <a:pt x="2031" y="1693"/>
                </a:lnTo>
                <a:lnTo>
                  <a:pt x="2055" y="1687"/>
                </a:lnTo>
                <a:lnTo>
                  <a:pt x="2078" y="1681"/>
                </a:lnTo>
                <a:lnTo>
                  <a:pt x="2102" y="1677"/>
                </a:lnTo>
                <a:lnTo>
                  <a:pt x="2127" y="1674"/>
                </a:lnTo>
                <a:lnTo>
                  <a:pt x="2152" y="1671"/>
                </a:lnTo>
                <a:lnTo>
                  <a:pt x="2176" y="1671"/>
                </a:lnTo>
                <a:lnTo>
                  <a:pt x="2176" y="1671"/>
                </a:lnTo>
                <a:lnTo>
                  <a:pt x="2202" y="1671"/>
                </a:lnTo>
                <a:lnTo>
                  <a:pt x="2227" y="1674"/>
                </a:lnTo>
                <a:lnTo>
                  <a:pt x="2252" y="1677"/>
                </a:lnTo>
                <a:lnTo>
                  <a:pt x="2276" y="1681"/>
                </a:lnTo>
                <a:lnTo>
                  <a:pt x="2299" y="1687"/>
                </a:lnTo>
                <a:lnTo>
                  <a:pt x="2323" y="1693"/>
                </a:lnTo>
                <a:lnTo>
                  <a:pt x="2346" y="1701"/>
                </a:lnTo>
                <a:lnTo>
                  <a:pt x="2367" y="1710"/>
                </a:lnTo>
                <a:lnTo>
                  <a:pt x="2388" y="1720"/>
                </a:lnTo>
                <a:lnTo>
                  <a:pt x="2410" y="1731"/>
                </a:lnTo>
                <a:lnTo>
                  <a:pt x="2431" y="1743"/>
                </a:lnTo>
                <a:lnTo>
                  <a:pt x="2451" y="1755"/>
                </a:lnTo>
                <a:lnTo>
                  <a:pt x="2469" y="1768"/>
                </a:lnTo>
                <a:lnTo>
                  <a:pt x="2488" y="1784"/>
                </a:lnTo>
                <a:lnTo>
                  <a:pt x="2506" y="1798"/>
                </a:lnTo>
                <a:lnTo>
                  <a:pt x="2522" y="1815"/>
                </a:lnTo>
                <a:lnTo>
                  <a:pt x="2539" y="1832"/>
                </a:lnTo>
                <a:lnTo>
                  <a:pt x="2555" y="1849"/>
                </a:lnTo>
                <a:lnTo>
                  <a:pt x="2569" y="1868"/>
                </a:lnTo>
                <a:lnTo>
                  <a:pt x="2582" y="1888"/>
                </a:lnTo>
                <a:lnTo>
                  <a:pt x="2594" y="1908"/>
                </a:lnTo>
                <a:lnTo>
                  <a:pt x="2607" y="1927"/>
                </a:lnTo>
                <a:lnTo>
                  <a:pt x="2617" y="1949"/>
                </a:lnTo>
                <a:lnTo>
                  <a:pt x="2627" y="1970"/>
                </a:lnTo>
                <a:lnTo>
                  <a:pt x="2636" y="1993"/>
                </a:lnTo>
                <a:lnTo>
                  <a:pt x="2644" y="2016"/>
                </a:lnTo>
                <a:lnTo>
                  <a:pt x="2650" y="2038"/>
                </a:lnTo>
                <a:lnTo>
                  <a:pt x="2656" y="2061"/>
                </a:lnTo>
                <a:lnTo>
                  <a:pt x="2660" y="2085"/>
                </a:lnTo>
                <a:lnTo>
                  <a:pt x="2663" y="2111"/>
                </a:lnTo>
                <a:lnTo>
                  <a:pt x="2666" y="2135"/>
                </a:lnTo>
                <a:lnTo>
                  <a:pt x="2666" y="2161"/>
                </a:lnTo>
                <a:lnTo>
                  <a:pt x="2666" y="2161"/>
                </a:lnTo>
                <a:lnTo>
                  <a:pt x="2666" y="2185"/>
                </a:lnTo>
                <a:lnTo>
                  <a:pt x="2663" y="2210"/>
                </a:lnTo>
                <a:lnTo>
                  <a:pt x="2660" y="2235"/>
                </a:lnTo>
                <a:lnTo>
                  <a:pt x="2656" y="2259"/>
                </a:lnTo>
                <a:lnTo>
                  <a:pt x="2650" y="2283"/>
                </a:lnTo>
                <a:lnTo>
                  <a:pt x="2644" y="2306"/>
                </a:lnTo>
                <a:lnTo>
                  <a:pt x="2636" y="2329"/>
                </a:lnTo>
                <a:lnTo>
                  <a:pt x="2627" y="2351"/>
                </a:lnTo>
                <a:lnTo>
                  <a:pt x="2617" y="2373"/>
                </a:lnTo>
                <a:lnTo>
                  <a:pt x="2607" y="2394"/>
                </a:lnTo>
                <a:lnTo>
                  <a:pt x="2594" y="2414"/>
                </a:lnTo>
                <a:lnTo>
                  <a:pt x="2582" y="2434"/>
                </a:lnTo>
                <a:lnTo>
                  <a:pt x="2569" y="2452"/>
                </a:lnTo>
                <a:lnTo>
                  <a:pt x="2555" y="2471"/>
                </a:lnTo>
                <a:lnTo>
                  <a:pt x="2539" y="2489"/>
                </a:lnTo>
                <a:lnTo>
                  <a:pt x="2522" y="2506"/>
                </a:lnTo>
                <a:lnTo>
                  <a:pt x="2506" y="2522"/>
                </a:lnTo>
                <a:lnTo>
                  <a:pt x="2488" y="2538"/>
                </a:lnTo>
                <a:lnTo>
                  <a:pt x="2469" y="2552"/>
                </a:lnTo>
                <a:lnTo>
                  <a:pt x="2451" y="2566"/>
                </a:lnTo>
                <a:lnTo>
                  <a:pt x="2431" y="2579"/>
                </a:lnTo>
                <a:lnTo>
                  <a:pt x="2410" y="2590"/>
                </a:lnTo>
                <a:lnTo>
                  <a:pt x="2388" y="2602"/>
                </a:lnTo>
                <a:lnTo>
                  <a:pt x="2367" y="2612"/>
                </a:lnTo>
                <a:lnTo>
                  <a:pt x="2346" y="2620"/>
                </a:lnTo>
                <a:lnTo>
                  <a:pt x="2323" y="2627"/>
                </a:lnTo>
                <a:lnTo>
                  <a:pt x="2299" y="2634"/>
                </a:lnTo>
                <a:lnTo>
                  <a:pt x="2276" y="2640"/>
                </a:lnTo>
                <a:lnTo>
                  <a:pt x="2252" y="2644"/>
                </a:lnTo>
                <a:lnTo>
                  <a:pt x="2227" y="2647"/>
                </a:lnTo>
                <a:lnTo>
                  <a:pt x="2202" y="2649"/>
                </a:lnTo>
                <a:lnTo>
                  <a:pt x="2176" y="2650"/>
                </a:lnTo>
                <a:lnTo>
                  <a:pt x="2176" y="2650"/>
                </a:lnTo>
                <a:close/>
              </a:path>
            </a:pathLst>
          </a:custGeom>
          <a:solidFill>
            <a:srgbClr val="AF6FFF"/>
          </a:solidFill>
          <a:ln w="9525">
            <a:noFill/>
            <a:prstDash val="sysDash"/>
            <a:miter lim="800000"/>
            <a:headEnd/>
            <a:tailEnd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1600" b="1">
              <a:solidFill>
                <a:srgbClr val="FFFFFF"/>
              </a:solidFill>
              <a:latin typeface="Arial Narrow" pitchFamily="112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57015F6-FF51-C9C0-BFCC-A50F26385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 rot="156951">
            <a:off x="8068730" y="2413669"/>
            <a:ext cx="753844" cy="748129"/>
          </a:xfrm>
          <a:custGeom>
            <a:avLst/>
            <a:gdLst>
              <a:gd name="T0" fmla="*/ 3835 w 4353"/>
              <a:gd name="T1" fmla="*/ 2154 h 4320"/>
              <a:gd name="T2" fmla="*/ 3385 w 4353"/>
              <a:gd name="T3" fmla="*/ 2028 h 4320"/>
              <a:gd name="T4" fmla="*/ 3316 w 4353"/>
              <a:gd name="T5" fmla="*/ 1787 h 4320"/>
              <a:gd name="T6" fmla="*/ 3291 w 4353"/>
              <a:gd name="T7" fmla="*/ 1525 h 4320"/>
              <a:gd name="T8" fmla="*/ 3663 w 4353"/>
              <a:gd name="T9" fmla="*/ 1142 h 4320"/>
              <a:gd name="T10" fmla="*/ 3870 w 4353"/>
              <a:gd name="T11" fmla="*/ 780 h 4320"/>
              <a:gd name="T12" fmla="*/ 3587 w 4353"/>
              <a:gd name="T13" fmla="*/ 485 h 4320"/>
              <a:gd name="T14" fmla="*/ 3368 w 4353"/>
              <a:gd name="T15" fmla="*/ 394 h 4320"/>
              <a:gd name="T16" fmla="*/ 2799 w 4353"/>
              <a:gd name="T17" fmla="*/ 950 h 4320"/>
              <a:gd name="T18" fmla="*/ 2633 w 4353"/>
              <a:gd name="T19" fmla="*/ 1048 h 4320"/>
              <a:gd name="T20" fmla="*/ 2267 w 4353"/>
              <a:gd name="T21" fmla="*/ 963 h 4320"/>
              <a:gd name="T22" fmla="*/ 2162 w 4353"/>
              <a:gd name="T23" fmla="*/ 801 h 4320"/>
              <a:gd name="T24" fmla="*/ 1902 w 4353"/>
              <a:gd name="T25" fmla="*/ 47 h 4320"/>
              <a:gd name="T26" fmla="*/ 1609 w 4353"/>
              <a:gd name="T27" fmla="*/ 44 h 4320"/>
              <a:gd name="T28" fmla="*/ 1269 w 4353"/>
              <a:gd name="T29" fmla="*/ 178 h 4320"/>
              <a:gd name="T30" fmla="*/ 1306 w 4353"/>
              <a:gd name="T31" fmla="*/ 595 h 4320"/>
              <a:gd name="T32" fmla="*/ 1467 w 4353"/>
              <a:gd name="T33" fmla="*/ 1107 h 4320"/>
              <a:gd name="T34" fmla="*/ 1347 w 4353"/>
              <a:gd name="T35" fmla="*/ 1294 h 4320"/>
              <a:gd name="T36" fmla="*/ 1208 w 4353"/>
              <a:gd name="T37" fmla="*/ 1452 h 4320"/>
              <a:gd name="T38" fmla="*/ 1071 w 4353"/>
              <a:gd name="T39" fmla="*/ 1513 h 4320"/>
              <a:gd name="T40" fmla="*/ 559 w 4353"/>
              <a:gd name="T41" fmla="*/ 1384 h 4320"/>
              <a:gd name="T42" fmla="*/ 169 w 4353"/>
              <a:gd name="T43" fmla="*/ 1354 h 4320"/>
              <a:gd name="T44" fmla="*/ 44 w 4353"/>
              <a:gd name="T45" fmla="*/ 1657 h 4320"/>
              <a:gd name="T46" fmla="*/ 31 w 4353"/>
              <a:gd name="T47" fmla="*/ 1996 h 4320"/>
              <a:gd name="T48" fmla="*/ 451 w 4353"/>
              <a:gd name="T49" fmla="*/ 2149 h 4320"/>
              <a:gd name="T50" fmla="*/ 929 w 4353"/>
              <a:gd name="T51" fmla="*/ 2259 h 4320"/>
              <a:gd name="T52" fmla="*/ 1000 w 4353"/>
              <a:gd name="T53" fmla="*/ 2395 h 4320"/>
              <a:gd name="T54" fmla="*/ 1094 w 4353"/>
              <a:gd name="T55" fmla="*/ 2694 h 4320"/>
              <a:gd name="T56" fmla="*/ 892 w 4353"/>
              <a:gd name="T57" fmla="*/ 2960 h 4320"/>
              <a:gd name="T58" fmla="*/ 478 w 4353"/>
              <a:gd name="T59" fmla="*/ 3467 h 4320"/>
              <a:gd name="T60" fmla="*/ 666 w 4353"/>
              <a:gd name="T61" fmla="*/ 3747 h 4320"/>
              <a:gd name="T62" fmla="*/ 962 w 4353"/>
              <a:gd name="T63" fmla="*/ 3937 h 4320"/>
              <a:gd name="T64" fmla="*/ 1408 w 4353"/>
              <a:gd name="T65" fmla="*/ 3542 h 4320"/>
              <a:gd name="T66" fmla="*/ 1687 w 4353"/>
              <a:gd name="T67" fmla="*/ 3273 h 4320"/>
              <a:gd name="T68" fmla="*/ 2065 w 4353"/>
              <a:gd name="T69" fmla="*/ 3354 h 4320"/>
              <a:gd name="T70" fmla="*/ 2178 w 4353"/>
              <a:gd name="T71" fmla="*/ 3462 h 4320"/>
              <a:gd name="T72" fmla="*/ 2374 w 4353"/>
              <a:gd name="T73" fmla="*/ 4107 h 4320"/>
              <a:gd name="T74" fmla="*/ 2653 w 4353"/>
              <a:gd name="T75" fmla="*/ 4299 h 4320"/>
              <a:gd name="T76" fmla="*/ 3051 w 4353"/>
              <a:gd name="T77" fmla="*/ 4169 h 4320"/>
              <a:gd name="T78" fmla="*/ 3080 w 4353"/>
              <a:gd name="T79" fmla="*/ 3879 h 4320"/>
              <a:gd name="T80" fmla="*/ 2893 w 4353"/>
              <a:gd name="T81" fmla="*/ 3249 h 4320"/>
              <a:gd name="T82" fmla="*/ 2977 w 4353"/>
              <a:gd name="T83" fmla="*/ 3054 h 4320"/>
              <a:gd name="T84" fmla="*/ 3146 w 4353"/>
              <a:gd name="T85" fmla="*/ 2869 h 4320"/>
              <a:gd name="T86" fmla="*/ 3256 w 4353"/>
              <a:gd name="T87" fmla="*/ 2808 h 4320"/>
              <a:gd name="T88" fmla="*/ 3795 w 4353"/>
              <a:gd name="T89" fmla="*/ 2937 h 4320"/>
              <a:gd name="T90" fmla="*/ 4209 w 4353"/>
              <a:gd name="T91" fmla="*/ 2949 h 4320"/>
              <a:gd name="T92" fmla="*/ 4353 w 4353"/>
              <a:gd name="T93" fmla="*/ 2417 h 4320"/>
              <a:gd name="T94" fmla="*/ 2176 w 4353"/>
              <a:gd name="T95" fmla="*/ 2650 h 4320"/>
              <a:gd name="T96" fmla="*/ 1903 w 4353"/>
              <a:gd name="T97" fmla="*/ 2566 h 4320"/>
              <a:gd name="T98" fmla="*/ 1727 w 4353"/>
              <a:gd name="T99" fmla="*/ 2351 h 4320"/>
              <a:gd name="T100" fmla="*/ 1694 w 4353"/>
              <a:gd name="T101" fmla="*/ 2085 h 4320"/>
              <a:gd name="T102" fmla="*/ 1815 w 4353"/>
              <a:gd name="T103" fmla="*/ 1832 h 4320"/>
              <a:gd name="T104" fmla="*/ 2055 w 4353"/>
              <a:gd name="T105" fmla="*/ 1687 h 4320"/>
              <a:gd name="T106" fmla="*/ 2323 w 4353"/>
              <a:gd name="T107" fmla="*/ 1693 h 4320"/>
              <a:gd name="T108" fmla="*/ 2555 w 4353"/>
              <a:gd name="T109" fmla="*/ 1849 h 4320"/>
              <a:gd name="T110" fmla="*/ 2663 w 4353"/>
              <a:gd name="T111" fmla="*/ 2111 h 4320"/>
              <a:gd name="T112" fmla="*/ 2617 w 4353"/>
              <a:gd name="T113" fmla="*/ 2373 h 4320"/>
              <a:gd name="T114" fmla="*/ 2431 w 4353"/>
              <a:gd name="T115" fmla="*/ 2579 h 4320"/>
              <a:gd name="T116" fmla="*/ 2176 w 4353"/>
              <a:gd name="T117" fmla="*/ 265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353" h="4320">
                <a:moveTo>
                  <a:pt x="4303" y="2310"/>
                </a:moveTo>
                <a:lnTo>
                  <a:pt x="4303" y="2310"/>
                </a:lnTo>
                <a:lnTo>
                  <a:pt x="4269" y="2296"/>
                </a:lnTo>
                <a:lnTo>
                  <a:pt x="4230" y="2280"/>
                </a:lnTo>
                <a:lnTo>
                  <a:pt x="4180" y="2260"/>
                </a:lnTo>
                <a:lnTo>
                  <a:pt x="4180" y="2260"/>
                </a:lnTo>
                <a:lnTo>
                  <a:pt x="4112" y="2236"/>
                </a:lnTo>
                <a:lnTo>
                  <a:pt x="4042" y="2213"/>
                </a:lnTo>
                <a:lnTo>
                  <a:pt x="3971" y="2191"/>
                </a:lnTo>
                <a:lnTo>
                  <a:pt x="3903" y="2172"/>
                </a:lnTo>
                <a:lnTo>
                  <a:pt x="3903" y="2172"/>
                </a:lnTo>
                <a:lnTo>
                  <a:pt x="3835" y="2154"/>
                </a:lnTo>
                <a:lnTo>
                  <a:pt x="3765" y="2137"/>
                </a:lnTo>
                <a:lnTo>
                  <a:pt x="3694" y="2121"/>
                </a:lnTo>
                <a:lnTo>
                  <a:pt x="3627" y="2108"/>
                </a:lnTo>
                <a:lnTo>
                  <a:pt x="3498" y="2088"/>
                </a:lnTo>
                <a:lnTo>
                  <a:pt x="3498" y="2088"/>
                </a:lnTo>
                <a:lnTo>
                  <a:pt x="3475" y="2084"/>
                </a:lnTo>
                <a:lnTo>
                  <a:pt x="3452" y="2077"/>
                </a:lnTo>
                <a:lnTo>
                  <a:pt x="3429" y="2065"/>
                </a:lnTo>
                <a:lnTo>
                  <a:pt x="3410" y="2053"/>
                </a:lnTo>
                <a:lnTo>
                  <a:pt x="3401" y="2045"/>
                </a:lnTo>
                <a:lnTo>
                  <a:pt x="3392" y="2037"/>
                </a:lnTo>
                <a:lnTo>
                  <a:pt x="3385" y="2028"/>
                </a:lnTo>
                <a:lnTo>
                  <a:pt x="3378" y="2020"/>
                </a:lnTo>
                <a:lnTo>
                  <a:pt x="3373" y="2010"/>
                </a:lnTo>
                <a:lnTo>
                  <a:pt x="3368" y="2000"/>
                </a:lnTo>
                <a:lnTo>
                  <a:pt x="3365" y="1989"/>
                </a:lnTo>
                <a:lnTo>
                  <a:pt x="3363" y="1977"/>
                </a:lnTo>
                <a:lnTo>
                  <a:pt x="3363" y="1977"/>
                </a:lnTo>
                <a:lnTo>
                  <a:pt x="3360" y="1956"/>
                </a:lnTo>
                <a:lnTo>
                  <a:pt x="3351" y="1919"/>
                </a:lnTo>
                <a:lnTo>
                  <a:pt x="3340" y="1869"/>
                </a:lnTo>
                <a:lnTo>
                  <a:pt x="3326" y="1816"/>
                </a:lnTo>
                <a:lnTo>
                  <a:pt x="3316" y="1787"/>
                </a:lnTo>
                <a:lnTo>
                  <a:pt x="3316" y="1787"/>
                </a:lnTo>
                <a:lnTo>
                  <a:pt x="3303" y="1745"/>
                </a:lnTo>
                <a:lnTo>
                  <a:pt x="3296" y="1727"/>
                </a:lnTo>
                <a:lnTo>
                  <a:pt x="3289" y="1713"/>
                </a:lnTo>
                <a:lnTo>
                  <a:pt x="3266" y="1659"/>
                </a:lnTo>
                <a:lnTo>
                  <a:pt x="3266" y="1659"/>
                </a:lnTo>
                <a:lnTo>
                  <a:pt x="3262" y="1640"/>
                </a:lnTo>
                <a:lnTo>
                  <a:pt x="3260" y="1620"/>
                </a:lnTo>
                <a:lnTo>
                  <a:pt x="3260" y="1602"/>
                </a:lnTo>
                <a:lnTo>
                  <a:pt x="3264" y="1582"/>
                </a:lnTo>
                <a:lnTo>
                  <a:pt x="3270" y="1562"/>
                </a:lnTo>
                <a:lnTo>
                  <a:pt x="3280" y="1543"/>
                </a:lnTo>
                <a:lnTo>
                  <a:pt x="3291" y="1525"/>
                </a:lnTo>
                <a:lnTo>
                  <a:pt x="3304" y="1508"/>
                </a:lnTo>
                <a:lnTo>
                  <a:pt x="3304" y="1506"/>
                </a:lnTo>
                <a:lnTo>
                  <a:pt x="3320" y="1492"/>
                </a:lnTo>
                <a:lnTo>
                  <a:pt x="3320" y="1492"/>
                </a:lnTo>
                <a:lnTo>
                  <a:pt x="3360" y="1457"/>
                </a:lnTo>
                <a:lnTo>
                  <a:pt x="3431" y="1391"/>
                </a:lnTo>
                <a:lnTo>
                  <a:pt x="3474" y="1350"/>
                </a:lnTo>
                <a:lnTo>
                  <a:pt x="3519" y="1303"/>
                </a:lnTo>
                <a:lnTo>
                  <a:pt x="3566" y="1253"/>
                </a:lnTo>
                <a:lnTo>
                  <a:pt x="3613" y="1201"/>
                </a:lnTo>
                <a:lnTo>
                  <a:pt x="3613" y="1201"/>
                </a:lnTo>
                <a:lnTo>
                  <a:pt x="3663" y="1142"/>
                </a:lnTo>
                <a:lnTo>
                  <a:pt x="3710" y="1084"/>
                </a:lnTo>
                <a:lnTo>
                  <a:pt x="3754" y="1028"/>
                </a:lnTo>
                <a:lnTo>
                  <a:pt x="3792" y="977"/>
                </a:lnTo>
                <a:lnTo>
                  <a:pt x="3848" y="898"/>
                </a:lnTo>
                <a:lnTo>
                  <a:pt x="3870" y="866"/>
                </a:lnTo>
                <a:lnTo>
                  <a:pt x="3870" y="866"/>
                </a:lnTo>
                <a:lnTo>
                  <a:pt x="3876" y="855"/>
                </a:lnTo>
                <a:lnTo>
                  <a:pt x="3879" y="842"/>
                </a:lnTo>
                <a:lnTo>
                  <a:pt x="3880" y="826"/>
                </a:lnTo>
                <a:lnTo>
                  <a:pt x="3879" y="811"/>
                </a:lnTo>
                <a:lnTo>
                  <a:pt x="3876" y="795"/>
                </a:lnTo>
                <a:lnTo>
                  <a:pt x="3870" y="780"/>
                </a:lnTo>
                <a:lnTo>
                  <a:pt x="3862" y="764"/>
                </a:lnTo>
                <a:lnTo>
                  <a:pt x="3853" y="750"/>
                </a:lnTo>
                <a:lnTo>
                  <a:pt x="3802" y="688"/>
                </a:lnTo>
                <a:lnTo>
                  <a:pt x="3802" y="688"/>
                </a:lnTo>
                <a:lnTo>
                  <a:pt x="3758" y="643"/>
                </a:lnTo>
                <a:lnTo>
                  <a:pt x="3705" y="590"/>
                </a:lnTo>
                <a:lnTo>
                  <a:pt x="3680" y="565"/>
                </a:lnTo>
                <a:lnTo>
                  <a:pt x="3680" y="565"/>
                </a:lnTo>
                <a:lnTo>
                  <a:pt x="3657" y="543"/>
                </a:lnTo>
                <a:lnTo>
                  <a:pt x="3634" y="522"/>
                </a:lnTo>
                <a:lnTo>
                  <a:pt x="3587" y="485"/>
                </a:lnTo>
                <a:lnTo>
                  <a:pt x="3587" y="485"/>
                </a:lnTo>
                <a:lnTo>
                  <a:pt x="3547" y="451"/>
                </a:lnTo>
                <a:lnTo>
                  <a:pt x="3485" y="401"/>
                </a:lnTo>
                <a:lnTo>
                  <a:pt x="3485" y="401"/>
                </a:lnTo>
                <a:lnTo>
                  <a:pt x="3471" y="393"/>
                </a:lnTo>
                <a:lnTo>
                  <a:pt x="3455" y="387"/>
                </a:lnTo>
                <a:lnTo>
                  <a:pt x="3439" y="383"/>
                </a:lnTo>
                <a:lnTo>
                  <a:pt x="3422" y="381"/>
                </a:lnTo>
                <a:lnTo>
                  <a:pt x="3407" y="381"/>
                </a:lnTo>
                <a:lnTo>
                  <a:pt x="3392" y="384"/>
                </a:lnTo>
                <a:lnTo>
                  <a:pt x="3380" y="388"/>
                </a:lnTo>
                <a:lnTo>
                  <a:pt x="3368" y="394"/>
                </a:lnTo>
                <a:lnTo>
                  <a:pt x="3368" y="394"/>
                </a:lnTo>
                <a:lnTo>
                  <a:pt x="3338" y="417"/>
                </a:lnTo>
                <a:lnTo>
                  <a:pt x="3263" y="478"/>
                </a:lnTo>
                <a:lnTo>
                  <a:pt x="3215" y="518"/>
                </a:lnTo>
                <a:lnTo>
                  <a:pt x="3162" y="565"/>
                </a:lnTo>
                <a:lnTo>
                  <a:pt x="3107" y="616"/>
                </a:lnTo>
                <a:lnTo>
                  <a:pt x="3050" y="670"/>
                </a:lnTo>
                <a:lnTo>
                  <a:pt x="3050" y="670"/>
                </a:lnTo>
                <a:lnTo>
                  <a:pt x="2996" y="725"/>
                </a:lnTo>
                <a:lnTo>
                  <a:pt x="2944" y="780"/>
                </a:lnTo>
                <a:lnTo>
                  <a:pt x="2899" y="832"/>
                </a:lnTo>
                <a:lnTo>
                  <a:pt x="2858" y="879"/>
                </a:lnTo>
                <a:lnTo>
                  <a:pt x="2799" y="950"/>
                </a:lnTo>
                <a:lnTo>
                  <a:pt x="2777" y="979"/>
                </a:lnTo>
                <a:lnTo>
                  <a:pt x="2777" y="979"/>
                </a:lnTo>
                <a:lnTo>
                  <a:pt x="2761" y="997"/>
                </a:lnTo>
                <a:lnTo>
                  <a:pt x="2742" y="1013"/>
                </a:lnTo>
                <a:lnTo>
                  <a:pt x="2722" y="1027"/>
                </a:lnTo>
                <a:lnTo>
                  <a:pt x="2701" y="1038"/>
                </a:lnTo>
                <a:lnTo>
                  <a:pt x="2690" y="1043"/>
                </a:lnTo>
                <a:lnTo>
                  <a:pt x="2678" y="1046"/>
                </a:lnTo>
                <a:lnTo>
                  <a:pt x="2667" y="1048"/>
                </a:lnTo>
                <a:lnTo>
                  <a:pt x="2656" y="1050"/>
                </a:lnTo>
                <a:lnTo>
                  <a:pt x="2644" y="1050"/>
                </a:lnTo>
                <a:lnTo>
                  <a:pt x="2633" y="1048"/>
                </a:lnTo>
                <a:lnTo>
                  <a:pt x="2622" y="1047"/>
                </a:lnTo>
                <a:lnTo>
                  <a:pt x="2612" y="1043"/>
                </a:lnTo>
                <a:lnTo>
                  <a:pt x="2612" y="1043"/>
                </a:lnTo>
                <a:lnTo>
                  <a:pt x="2596" y="1036"/>
                </a:lnTo>
                <a:lnTo>
                  <a:pt x="2583" y="1031"/>
                </a:lnTo>
                <a:lnTo>
                  <a:pt x="2566" y="1026"/>
                </a:lnTo>
                <a:lnTo>
                  <a:pt x="2404" y="983"/>
                </a:lnTo>
                <a:lnTo>
                  <a:pt x="2337" y="970"/>
                </a:lnTo>
                <a:lnTo>
                  <a:pt x="2289" y="967"/>
                </a:lnTo>
                <a:lnTo>
                  <a:pt x="2289" y="967"/>
                </a:lnTo>
                <a:lnTo>
                  <a:pt x="2277" y="966"/>
                </a:lnTo>
                <a:lnTo>
                  <a:pt x="2267" y="963"/>
                </a:lnTo>
                <a:lnTo>
                  <a:pt x="2257" y="959"/>
                </a:lnTo>
                <a:lnTo>
                  <a:pt x="2247" y="953"/>
                </a:lnTo>
                <a:lnTo>
                  <a:pt x="2237" y="947"/>
                </a:lnTo>
                <a:lnTo>
                  <a:pt x="2229" y="940"/>
                </a:lnTo>
                <a:lnTo>
                  <a:pt x="2220" y="932"/>
                </a:lnTo>
                <a:lnTo>
                  <a:pt x="2212" y="923"/>
                </a:lnTo>
                <a:lnTo>
                  <a:pt x="2198" y="903"/>
                </a:lnTo>
                <a:lnTo>
                  <a:pt x="2186" y="882"/>
                </a:lnTo>
                <a:lnTo>
                  <a:pt x="2176" y="859"/>
                </a:lnTo>
                <a:lnTo>
                  <a:pt x="2171" y="836"/>
                </a:lnTo>
                <a:lnTo>
                  <a:pt x="2171" y="836"/>
                </a:lnTo>
                <a:lnTo>
                  <a:pt x="2162" y="801"/>
                </a:lnTo>
                <a:lnTo>
                  <a:pt x="2142" y="710"/>
                </a:lnTo>
                <a:lnTo>
                  <a:pt x="2127" y="649"/>
                </a:lnTo>
                <a:lnTo>
                  <a:pt x="2109" y="582"/>
                </a:lnTo>
                <a:lnTo>
                  <a:pt x="2088" y="511"/>
                </a:lnTo>
                <a:lnTo>
                  <a:pt x="2064" y="437"/>
                </a:lnTo>
                <a:lnTo>
                  <a:pt x="2064" y="437"/>
                </a:lnTo>
                <a:lnTo>
                  <a:pt x="2034" y="351"/>
                </a:lnTo>
                <a:lnTo>
                  <a:pt x="2004" y="276"/>
                </a:lnTo>
                <a:lnTo>
                  <a:pt x="1979" y="213"/>
                </a:lnTo>
                <a:lnTo>
                  <a:pt x="1959" y="168"/>
                </a:lnTo>
                <a:lnTo>
                  <a:pt x="1902" y="47"/>
                </a:lnTo>
                <a:lnTo>
                  <a:pt x="1902" y="47"/>
                </a:lnTo>
                <a:lnTo>
                  <a:pt x="1896" y="37"/>
                </a:lnTo>
                <a:lnTo>
                  <a:pt x="1886" y="27"/>
                </a:lnTo>
                <a:lnTo>
                  <a:pt x="1875" y="18"/>
                </a:lnTo>
                <a:lnTo>
                  <a:pt x="1861" y="11"/>
                </a:lnTo>
                <a:lnTo>
                  <a:pt x="1845" y="6"/>
                </a:lnTo>
                <a:lnTo>
                  <a:pt x="1829" y="1"/>
                </a:lnTo>
                <a:lnTo>
                  <a:pt x="1812" y="0"/>
                </a:lnTo>
                <a:lnTo>
                  <a:pt x="1795" y="1"/>
                </a:lnTo>
                <a:lnTo>
                  <a:pt x="1785" y="4"/>
                </a:lnTo>
                <a:lnTo>
                  <a:pt x="1785" y="4"/>
                </a:lnTo>
                <a:lnTo>
                  <a:pt x="1674" y="28"/>
                </a:lnTo>
                <a:lnTo>
                  <a:pt x="1609" y="44"/>
                </a:lnTo>
                <a:lnTo>
                  <a:pt x="1576" y="53"/>
                </a:lnTo>
                <a:lnTo>
                  <a:pt x="1565" y="55"/>
                </a:lnTo>
                <a:lnTo>
                  <a:pt x="1559" y="58"/>
                </a:lnTo>
                <a:lnTo>
                  <a:pt x="1431" y="100"/>
                </a:lnTo>
                <a:lnTo>
                  <a:pt x="1431" y="100"/>
                </a:lnTo>
                <a:lnTo>
                  <a:pt x="1387" y="117"/>
                </a:lnTo>
                <a:lnTo>
                  <a:pt x="1348" y="132"/>
                </a:lnTo>
                <a:lnTo>
                  <a:pt x="1310" y="148"/>
                </a:lnTo>
                <a:lnTo>
                  <a:pt x="1310" y="148"/>
                </a:lnTo>
                <a:lnTo>
                  <a:pt x="1294" y="156"/>
                </a:lnTo>
                <a:lnTo>
                  <a:pt x="1282" y="166"/>
                </a:lnTo>
                <a:lnTo>
                  <a:pt x="1269" y="178"/>
                </a:lnTo>
                <a:lnTo>
                  <a:pt x="1259" y="191"/>
                </a:lnTo>
                <a:lnTo>
                  <a:pt x="1252" y="205"/>
                </a:lnTo>
                <a:lnTo>
                  <a:pt x="1246" y="218"/>
                </a:lnTo>
                <a:lnTo>
                  <a:pt x="1243" y="230"/>
                </a:lnTo>
                <a:lnTo>
                  <a:pt x="1243" y="243"/>
                </a:lnTo>
                <a:lnTo>
                  <a:pt x="1243" y="249"/>
                </a:lnTo>
                <a:lnTo>
                  <a:pt x="1243" y="249"/>
                </a:lnTo>
                <a:lnTo>
                  <a:pt x="1253" y="312"/>
                </a:lnTo>
                <a:lnTo>
                  <a:pt x="1269" y="410"/>
                </a:lnTo>
                <a:lnTo>
                  <a:pt x="1279" y="468"/>
                </a:lnTo>
                <a:lnTo>
                  <a:pt x="1292" y="529"/>
                </a:lnTo>
                <a:lnTo>
                  <a:pt x="1306" y="595"/>
                </a:lnTo>
                <a:lnTo>
                  <a:pt x="1323" y="659"/>
                </a:lnTo>
                <a:lnTo>
                  <a:pt x="1323" y="659"/>
                </a:lnTo>
                <a:lnTo>
                  <a:pt x="1341" y="730"/>
                </a:lnTo>
                <a:lnTo>
                  <a:pt x="1363" y="798"/>
                </a:lnTo>
                <a:lnTo>
                  <a:pt x="1384" y="862"/>
                </a:lnTo>
                <a:lnTo>
                  <a:pt x="1404" y="919"/>
                </a:lnTo>
                <a:lnTo>
                  <a:pt x="1437" y="1009"/>
                </a:lnTo>
                <a:lnTo>
                  <a:pt x="1454" y="1051"/>
                </a:lnTo>
                <a:lnTo>
                  <a:pt x="1457" y="1060"/>
                </a:lnTo>
                <a:lnTo>
                  <a:pt x="1457" y="1060"/>
                </a:lnTo>
                <a:lnTo>
                  <a:pt x="1464" y="1082"/>
                </a:lnTo>
                <a:lnTo>
                  <a:pt x="1467" y="1107"/>
                </a:lnTo>
                <a:lnTo>
                  <a:pt x="1468" y="1129"/>
                </a:lnTo>
                <a:lnTo>
                  <a:pt x="1465" y="1151"/>
                </a:lnTo>
                <a:lnTo>
                  <a:pt x="1459" y="1172"/>
                </a:lnTo>
                <a:lnTo>
                  <a:pt x="1452" y="1191"/>
                </a:lnTo>
                <a:lnTo>
                  <a:pt x="1448" y="1201"/>
                </a:lnTo>
                <a:lnTo>
                  <a:pt x="1442" y="1209"/>
                </a:lnTo>
                <a:lnTo>
                  <a:pt x="1437" y="1216"/>
                </a:lnTo>
                <a:lnTo>
                  <a:pt x="1430" y="1223"/>
                </a:lnTo>
                <a:lnTo>
                  <a:pt x="1430" y="1223"/>
                </a:lnTo>
                <a:lnTo>
                  <a:pt x="1415" y="1233"/>
                </a:lnTo>
                <a:lnTo>
                  <a:pt x="1385" y="1259"/>
                </a:lnTo>
                <a:lnTo>
                  <a:pt x="1347" y="1294"/>
                </a:lnTo>
                <a:lnTo>
                  <a:pt x="1326" y="1316"/>
                </a:lnTo>
                <a:lnTo>
                  <a:pt x="1304" y="1337"/>
                </a:lnTo>
                <a:lnTo>
                  <a:pt x="1304" y="1337"/>
                </a:lnTo>
                <a:lnTo>
                  <a:pt x="1290" y="1351"/>
                </a:lnTo>
                <a:lnTo>
                  <a:pt x="1277" y="1366"/>
                </a:lnTo>
                <a:lnTo>
                  <a:pt x="1255" y="1393"/>
                </a:lnTo>
                <a:lnTo>
                  <a:pt x="1255" y="1393"/>
                </a:lnTo>
                <a:lnTo>
                  <a:pt x="1240" y="1411"/>
                </a:lnTo>
                <a:lnTo>
                  <a:pt x="1226" y="1428"/>
                </a:lnTo>
                <a:lnTo>
                  <a:pt x="1226" y="1428"/>
                </a:lnTo>
                <a:lnTo>
                  <a:pt x="1215" y="1441"/>
                </a:lnTo>
                <a:lnTo>
                  <a:pt x="1208" y="1452"/>
                </a:lnTo>
                <a:lnTo>
                  <a:pt x="1201" y="1462"/>
                </a:lnTo>
                <a:lnTo>
                  <a:pt x="1201" y="1462"/>
                </a:lnTo>
                <a:lnTo>
                  <a:pt x="1195" y="1471"/>
                </a:lnTo>
                <a:lnTo>
                  <a:pt x="1188" y="1478"/>
                </a:lnTo>
                <a:lnTo>
                  <a:pt x="1181" y="1485"/>
                </a:lnTo>
                <a:lnTo>
                  <a:pt x="1172" y="1492"/>
                </a:lnTo>
                <a:lnTo>
                  <a:pt x="1164" y="1496"/>
                </a:lnTo>
                <a:lnTo>
                  <a:pt x="1154" y="1501"/>
                </a:lnTo>
                <a:lnTo>
                  <a:pt x="1134" y="1508"/>
                </a:lnTo>
                <a:lnTo>
                  <a:pt x="1114" y="1512"/>
                </a:lnTo>
                <a:lnTo>
                  <a:pt x="1092" y="1513"/>
                </a:lnTo>
                <a:lnTo>
                  <a:pt x="1071" y="1513"/>
                </a:lnTo>
                <a:lnTo>
                  <a:pt x="1050" y="1509"/>
                </a:lnTo>
                <a:lnTo>
                  <a:pt x="1048" y="1511"/>
                </a:lnTo>
                <a:lnTo>
                  <a:pt x="1026" y="1504"/>
                </a:lnTo>
                <a:lnTo>
                  <a:pt x="1026" y="1504"/>
                </a:lnTo>
                <a:lnTo>
                  <a:pt x="974" y="1486"/>
                </a:lnTo>
                <a:lnTo>
                  <a:pt x="883" y="1459"/>
                </a:lnTo>
                <a:lnTo>
                  <a:pt x="826" y="1444"/>
                </a:lnTo>
                <a:lnTo>
                  <a:pt x="764" y="1427"/>
                </a:lnTo>
                <a:lnTo>
                  <a:pt x="697" y="1411"/>
                </a:lnTo>
                <a:lnTo>
                  <a:pt x="629" y="1397"/>
                </a:lnTo>
                <a:lnTo>
                  <a:pt x="629" y="1397"/>
                </a:lnTo>
                <a:lnTo>
                  <a:pt x="559" y="1384"/>
                </a:lnTo>
                <a:lnTo>
                  <a:pt x="489" y="1373"/>
                </a:lnTo>
                <a:lnTo>
                  <a:pt x="424" y="1363"/>
                </a:lnTo>
                <a:lnTo>
                  <a:pt x="364" y="1356"/>
                </a:lnTo>
                <a:lnTo>
                  <a:pt x="266" y="1346"/>
                </a:lnTo>
                <a:lnTo>
                  <a:pt x="212" y="1341"/>
                </a:lnTo>
                <a:lnTo>
                  <a:pt x="209" y="1341"/>
                </a:lnTo>
                <a:lnTo>
                  <a:pt x="209" y="1341"/>
                </a:lnTo>
                <a:lnTo>
                  <a:pt x="208" y="1341"/>
                </a:lnTo>
                <a:lnTo>
                  <a:pt x="208" y="1341"/>
                </a:lnTo>
                <a:lnTo>
                  <a:pt x="195" y="1343"/>
                </a:lnTo>
                <a:lnTo>
                  <a:pt x="182" y="1347"/>
                </a:lnTo>
                <a:lnTo>
                  <a:pt x="169" y="1354"/>
                </a:lnTo>
                <a:lnTo>
                  <a:pt x="156" y="1363"/>
                </a:lnTo>
                <a:lnTo>
                  <a:pt x="144" y="1373"/>
                </a:lnTo>
                <a:lnTo>
                  <a:pt x="132" y="1385"/>
                </a:lnTo>
                <a:lnTo>
                  <a:pt x="124" y="1400"/>
                </a:lnTo>
                <a:lnTo>
                  <a:pt x="115" y="1415"/>
                </a:lnTo>
                <a:lnTo>
                  <a:pt x="115" y="1415"/>
                </a:lnTo>
                <a:lnTo>
                  <a:pt x="108" y="1435"/>
                </a:lnTo>
                <a:lnTo>
                  <a:pt x="92" y="1488"/>
                </a:lnTo>
                <a:lnTo>
                  <a:pt x="81" y="1526"/>
                </a:lnTo>
                <a:lnTo>
                  <a:pt x="81" y="1526"/>
                </a:lnTo>
                <a:lnTo>
                  <a:pt x="63" y="1589"/>
                </a:lnTo>
                <a:lnTo>
                  <a:pt x="44" y="1657"/>
                </a:lnTo>
                <a:lnTo>
                  <a:pt x="11" y="1828"/>
                </a:lnTo>
                <a:lnTo>
                  <a:pt x="11" y="1828"/>
                </a:lnTo>
                <a:lnTo>
                  <a:pt x="6" y="1856"/>
                </a:lnTo>
                <a:lnTo>
                  <a:pt x="3" y="1879"/>
                </a:lnTo>
                <a:lnTo>
                  <a:pt x="1" y="1900"/>
                </a:lnTo>
                <a:lnTo>
                  <a:pt x="1" y="1900"/>
                </a:lnTo>
                <a:lnTo>
                  <a:pt x="0" y="1920"/>
                </a:lnTo>
                <a:lnTo>
                  <a:pt x="3" y="1937"/>
                </a:lnTo>
                <a:lnTo>
                  <a:pt x="7" y="1954"/>
                </a:lnTo>
                <a:lnTo>
                  <a:pt x="14" y="1970"/>
                </a:lnTo>
                <a:lnTo>
                  <a:pt x="21" y="1984"/>
                </a:lnTo>
                <a:lnTo>
                  <a:pt x="31" y="1996"/>
                </a:lnTo>
                <a:lnTo>
                  <a:pt x="41" y="2006"/>
                </a:lnTo>
                <a:lnTo>
                  <a:pt x="51" y="2011"/>
                </a:lnTo>
                <a:lnTo>
                  <a:pt x="51" y="2011"/>
                </a:lnTo>
                <a:lnTo>
                  <a:pt x="85" y="2026"/>
                </a:lnTo>
                <a:lnTo>
                  <a:pt x="124" y="2041"/>
                </a:lnTo>
                <a:lnTo>
                  <a:pt x="174" y="2060"/>
                </a:lnTo>
                <a:lnTo>
                  <a:pt x="174" y="2060"/>
                </a:lnTo>
                <a:lnTo>
                  <a:pt x="242" y="2084"/>
                </a:lnTo>
                <a:lnTo>
                  <a:pt x="312" y="2108"/>
                </a:lnTo>
                <a:lnTo>
                  <a:pt x="381" y="2129"/>
                </a:lnTo>
                <a:lnTo>
                  <a:pt x="451" y="2149"/>
                </a:lnTo>
                <a:lnTo>
                  <a:pt x="451" y="2149"/>
                </a:lnTo>
                <a:lnTo>
                  <a:pt x="518" y="2168"/>
                </a:lnTo>
                <a:lnTo>
                  <a:pt x="589" y="2185"/>
                </a:lnTo>
                <a:lnTo>
                  <a:pt x="659" y="2199"/>
                </a:lnTo>
                <a:lnTo>
                  <a:pt x="727" y="2212"/>
                </a:lnTo>
                <a:lnTo>
                  <a:pt x="855" y="2232"/>
                </a:lnTo>
                <a:lnTo>
                  <a:pt x="855" y="2232"/>
                </a:lnTo>
                <a:lnTo>
                  <a:pt x="869" y="2235"/>
                </a:lnTo>
                <a:lnTo>
                  <a:pt x="882" y="2238"/>
                </a:lnTo>
                <a:lnTo>
                  <a:pt x="895" y="2242"/>
                </a:lnTo>
                <a:lnTo>
                  <a:pt x="906" y="2246"/>
                </a:lnTo>
                <a:lnTo>
                  <a:pt x="917" y="2252"/>
                </a:lnTo>
                <a:lnTo>
                  <a:pt x="929" y="2259"/>
                </a:lnTo>
                <a:lnTo>
                  <a:pt x="939" y="2265"/>
                </a:lnTo>
                <a:lnTo>
                  <a:pt x="949" y="2272"/>
                </a:lnTo>
                <a:lnTo>
                  <a:pt x="957" y="2280"/>
                </a:lnTo>
                <a:lnTo>
                  <a:pt x="964" y="2289"/>
                </a:lnTo>
                <a:lnTo>
                  <a:pt x="972" y="2297"/>
                </a:lnTo>
                <a:lnTo>
                  <a:pt x="977" y="2306"/>
                </a:lnTo>
                <a:lnTo>
                  <a:pt x="983" y="2316"/>
                </a:lnTo>
                <a:lnTo>
                  <a:pt x="986" y="2326"/>
                </a:lnTo>
                <a:lnTo>
                  <a:pt x="989" y="2334"/>
                </a:lnTo>
                <a:lnTo>
                  <a:pt x="990" y="2344"/>
                </a:lnTo>
                <a:lnTo>
                  <a:pt x="990" y="2344"/>
                </a:lnTo>
                <a:lnTo>
                  <a:pt x="1000" y="2395"/>
                </a:lnTo>
                <a:lnTo>
                  <a:pt x="1013" y="2447"/>
                </a:lnTo>
                <a:lnTo>
                  <a:pt x="1028" y="2505"/>
                </a:lnTo>
                <a:lnTo>
                  <a:pt x="1037" y="2535"/>
                </a:lnTo>
                <a:lnTo>
                  <a:pt x="1037" y="2535"/>
                </a:lnTo>
                <a:lnTo>
                  <a:pt x="1051" y="2576"/>
                </a:lnTo>
                <a:lnTo>
                  <a:pt x="1058" y="2593"/>
                </a:lnTo>
                <a:lnTo>
                  <a:pt x="1064" y="2609"/>
                </a:lnTo>
                <a:lnTo>
                  <a:pt x="1087" y="2663"/>
                </a:lnTo>
                <a:lnTo>
                  <a:pt x="1087" y="2663"/>
                </a:lnTo>
                <a:lnTo>
                  <a:pt x="1091" y="2673"/>
                </a:lnTo>
                <a:lnTo>
                  <a:pt x="1092" y="2683"/>
                </a:lnTo>
                <a:lnTo>
                  <a:pt x="1094" y="2694"/>
                </a:lnTo>
                <a:lnTo>
                  <a:pt x="1094" y="2706"/>
                </a:lnTo>
                <a:lnTo>
                  <a:pt x="1094" y="2715"/>
                </a:lnTo>
                <a:lnTo>
                  <a:pt x="1092" y="2727"/>
                </a:lnTo>
                <a:lnTo>
                  <a:pt x="1087" y="2750"/>
                </a:lnTo>
                <a:lnTo>
                  <a:pt x="1078" y="2771"/>
                </a:lnTo>
                <a:lnTo>
                  <a:pt x="1067" y="2791"/>
                </a:lnTo>
                <a:lnTo>
                  <a:pt x="1051" y="2811"/>
                </a:lnTo>
                <a:lnTo>
                  <a:pt x="1034" y="2828"/>
                </a:lnTo>
                <a:lnTo>
                  <a:pt x="1034" y="2828"/>
                </a:lnTo>
                <a:lnTo>
                  <a:pt x="1006" y="2852"/>
                </a:lnTo>
                <a:lnTo>
                  <a:pt x="937" y="2916"/>
                </a:lnTo>
                <a:lnTo>
                  <a:pt x="892" y="2960"/>
                </a:lnTo>
                <a:lnTo>
                  <a:pt x="843" y="3008"/>
                </a:lnTo>
                <a:lnTo>
                  <a:pt x="792" y="3063"/>
                </a:lnTo>
                <a:lnTo>
                  <a:pt x="741" y="3119"/>
                </a:lnTo>
                <a:lnTo>
                  <a:pt x="741" y="3119"/>
                </a:lnTo>
                <a:lnTo>
                  <a:pt x="691" y="3178"/>
                </a:lnTo>
                <a:lnTo>
                  <a:pt x="644" y="3236"/>
                </a:lnTo>
                <a:lnTo>
                  <a:pt x="600" y="3293"/>
                </a:lnTo>
                <a:lnTo>
                  <a:pt x="562" y="3344"/>
                </a:lnTo>
                <a:lnTo>
                  <a:pt x="505" y="3422"/>
                </a:lnTo>
                <a:lnTo>
                  <a:pt x="484" y="3454"/>
                </a:lnTo>
                <a:lnTo>
                  <a:pt x="484" y="3454"/>
                </a:lnTo>
                <a:lnTo>
                  <a:pt x="478" y="3467"/>
                </a:lnTo>
                <a:lnTo>
                  <a:pt x="474" y="3479"/>
                </a:lnTo>
                <a:lnTo>
                  <a:pt x="474" y="3495"/>
                </a:lnTo>
                <a:lnTo>
                  <a:pt x="474" y="3511"/>
                </a:lnTo>
                <a:lnTo>
                  <a:pt x="478" y="3526"/>
                </a:lnTo>
                <a:lnTo>
                  <a:pt x="484" y="3542"/>
                </a:lnTo>
                <a:lnTo>
                  <a:pt x="491" y="3558"/>
                </a:lnTo>
                <a:lnTo>
                  <a:pt x="501" y="3570"/>
                </a:lnTo>
                <a:lnTo>
                  <a:pt x="501" y="3570"/>
                </a:lnTo>
                <a:lnTo>
                  <a:pt x="525" y="3600"/>
                </a:lnTo>
                <a:lnTo>
                  <a:pt x="549" y="3629"/>
                </a:lnTo>
                <a:lnTo>
                  <a:pt x="579" y="3660"/>
                </a:lnTo>
                <a:lnTo>
                  <a:pt x="666" y="3747"/>
                </a:lnTo>
                <a:lnTo>
                  <a:pt x="670" y="3752"/>
                </a:lnTo>
                <a:lnTo>
                  <a:pt x="670" y="3752"/>
                </a:lnTo>
                <a:lnTo>
                  <a:pt x="694" y="3775"/>
                </a:lnTo>
                <a:lnTo>
                  <a:pt x="741" y="3815"/>
                </a:lnTo>
                <a:lnTo>
                  <a:pt x="868" y="3920"/>
                </a:lnTo>
                <a:lnTo>
                  <a:pt x="868" y="3920"/>
                </a:lnTo>
                <a:lnTo>
                  <a:pt x="882" y="3929"/>
                </a:lnTo>
                <a:lnTo>
                  <a:pt x="898" y="3935"/>
                </a:lnTo>
                <a:lnTo>
                  <a:pt x="915" y="3939"/>
                </a:lnTo>
                <a:lnTo>
                  <a:pt x="932" y="3940"/>
                </a:lnTo>
                <a:lnTo>
                  <a:pt x="947" y="3939"/>
                </a:lnTo>
                <a:lnTo>
                  <a:pt x="962" y="3937"/>
                </a:lnTo>
                <a:lnTo>
                  <a:pt x="974" y="3933"/>
                </a:lnTo>
                <a:lnTo>
                  <a:pt x="986" y="3926"/>
                </a:lnTo>
                <a:lnTo>
                  <a:pt x="986" y="3926"/>
                </a:lnTo>
                <a:lnTo>
                  <a:pt x="1016" y="3903"/>
                </a:lnTo>
                <a:lnTo>
                  <a:pt x="1090" y="3843"/>
                </a:lnTo>
                <a:lnTo>
                  <a:pt x="1139" y="3802"/>
                </a:lnTo>
                <a:lnTo>
                  <a:pt x="1192" y="3757"/>
                </a:lnTo>
                <a:lnTo>
                  <a:pt x="1247" y="3705"/>
                </a:lnTo>
                <a:lnTo>
                  <a:pt x="1303" y="3651"/>
                </a:lnTo>
                <a:lnTo>
                  <a:pt x="1303" y="3651"/>
                </a:lnTo>
                <a:lnTo>
                  <a:pt x="1358" y="3596"/>
                </a:lnTo>
                <a:lnTo>
                  <a:pt x="1408" y="3542"/>
                </a:lnTo>
                <a:lnTo>
                  <a:pt x="1455" y="3489"/>
                </a:lnTo>
                <a:lnTo>
                  <a:pt x="1495" y="3442"/>
                </a:lnTo>
                <a:lnTo>
                  <a:pt x="1555" y="3371"/>
                </a:lnTo>
                <a:lnTo>
                  <a:pt x="1577" y="3343"/>
                </a:lnTo>
                <a:lnTo>
                  <a:pt x="1577" y="3343"/>
                </a:lnTo>
                <a:lnTo>
                  <a:pt x="1593" y="3324"/>
                </a:lnTo>
                <a:lnTo>
                  <a:pt x="1612" y="3307"/>
                </a:lnTo>
                <a:lnTo>
                  <a:pt x="1632" y="3293"/>
                </a:lnTo>
                <a:lnTo>
                  <a:pt x="1653" y="3283"/>
                </a:lnTo>
                <a:lnTo>
                  <a:pt x="1664" y="3279"/>
                </a:lnTo>
                <a:lnTo>
                  <a:pt x="1676" y="3274"/>
                </a:lnTo>
                <a:lnTo>
                  <a:pt x="1687" y="3273"/>
                </a:lnTo>
                <a:lnTo>
                  <a:pt x="1698" y="3272"/>
                </a:lnTo>
                <a:lnTo>
                  <a:pt x="1710" y="3270"/>
                </a:lnTo>
                <a:lnTo>
                  <a:pt x="1721" y="3272"/>
                </a:lnTo>
                <a:lnTo>
                  <a:pt x="1731" y="3274"/>
                </a:lnTo>
                <a:lnTo>
                  <a:pt x="1742" y="3279"/>
                </a:lnTo>
                <a:lnTo>
                  <a:pt x="1742" y="3279"/>
                </a:lnTo>
                <a:lnTo>
                  <a:pt x="1757" y="3284"/>
                </a:lnTo>
                <a:lnTo>
                  <a:pt x="1771" y="3290"/>
                </a:lnTo>
                <a:lnTo>
                  <a:pt x="1788" y="3296"/>
                </a:lnTo>
                <a:lnTo>
                  <a:pt x="1903" y="3329"/>
                </a:lnTo>
                <a:lnTo>
                  <a:pt x="2016" y="3350"/>
                </a:lnTo>
                <a:lnTo>
                  <a:pt x="2065" y="3354"/>
                </a:lnTo>
                <a:lnTo>
                  <a:pt x="2065" y="3354"/>
                </a:lnTo>
                <a:lnTo>
                  <a:pt x="2077" y="3356"/>
                </a:lnTo>
                <a:lnTo>
                  <a:pt x="2087" y="3358"/>
                </a:lnTo>
                <a:lnTo>
                  <a:pt x="2097" y="3363"/>
                </a:lnTo>
                <a:lnTo>
                  <a:pt x="2107" y="3368"/>
                </a:lnTo>
                <a:lnTo>
                  <a:pt x="2117" y="3374"/>
                </a:lnTo>
                <a:lnTo>
                  <a:pt x="2125" y="3381"/>
                </a:lnTo>
                <a:lnTo>
                  <a:pt x="2134" y="3390"/>
                </a:lnTo>
                <a:lnTo>
                  <a:pt x="2142" y="3398"/>
                </a:lnTo>
                <a:lnTo>
                  <a:pt x="2156" y="3418"/>
                </a:lnTo>
                <a:lnTo>
                  <a:pt x="2168" y="3439"/>
                </a:lnTo>
                <a:lnTo>
                  <a:pt x="2178" y="3462"/>
                </a:lnTo>
                <a:lnTo>
                  <a:pt x="2183" y="3485"/>
                </a:lnTo>
                <a:lnTo>
                  <a:pt x="2183" y="3485"/>
                </a:lnTo>
                <a:lnTo>
                  <a:pt x="2191" y="3521"/>
                </a:lnTo>
                <a:lnTo>
                  <a:pt x="2212" y="3612"/>
                </a:lnTo>
                <a:lnTo>
                  <a:pt x="2226" y="3671"/>
                </a:lnTo>
                <a:lnTo>
                  <a:pt x="2245" y="3740"/>
                </a:lnTo>
                <a:lnTo>
                  <a:pt x="2266" y="3811"/>
                </a:lnTo>
                <a:lnTo>
                  <a:pt x="2290" y="3885"/>
                </a:lnTo>
                <a:lnTo>
                  <a:pt x="2290" y="3885"/>
                </a:lnTo>
                <a:lnTo>
                  <a:pt x="2320" y="3970"/>
                </a:lnTo>
                <a:lnTo>
                  <a:pt x="2348" y="4045"/>
                </a:lnTo>
                <a:lnTo>
                  <a:pt x="2374" y="4107"/>
                </a:lnTo>
                <a:lnTo>
                  <a:pt x="2394" y="4154"/>
                </a:lnTo>
                <a:lnTo>
                  <a:pt x="2451" y="4273"/>
                </a:lnTo>
                <a:lnTo>
                  <a:pt x="2451" y="4273"/>
                </a:lnTo>
                <a:lnTo>
                  <a:pt x="2458" y="4283"/>
                </a:lnTo>
                <a:lnTo>
                  <a:pt x="2468" y="4293"/>
                </a:lnTo>
                <a:lnTo>
                  <a:pt x="2481" y="4302"/>
                </a:lnTo>
                <a:lnTo>
                  <a:pt x="2495" y="4310"/>
                </a:lnTo>
                <a:lnTo>
                  <a:pt x="2511" y="4316"/>
                </a:lnTo>
                <a:lnTo>
                  <a:pt x="2526" y="4319"/>
                </a:lnTo>
                <a:lnTo>
                  <a:pt x="2543" y="4320"/>
                </a:lnTo>
                <a:lnTo>
                  <a:pt x="2559" y="4319"/>
                </a:lnTo>
                <a:lnTo>
                  <a:pt x="2653" y="4299"/>
                </a:lnTo>
                <a:lnTo>
                  <a:pt x="2653" y="4299"/>
                </a:lnTo>
                <a:lnTo>
                  <a:pt x="2725" y="4283"/>
                </a:lnTo>
                <a:lnTo>
                  <a:pt x="2765" y="4272"/>
                </a:lnTo>
                <a:lnTo>
                  <a:pt x="2805" y="4260"/>
                </a:lnTo>
                <a:lnTo>
                  <a:pt x="2805" y="4260"/>
                </a:lnTo>
                <a:lnTo>
                  <a:pt x="2845" y="4247"/>
                </a:lnTo>
                <a:lnTo>
                  <a:pt x="2883" y="4235"/>
                </a:lnTo>
                <a:lnTo>
                  <a:pt x="2953" y="4209"/>
                </a:lnTo>
                <a:lnTo>
                  <a:pt x="3008" y="4188"/>
                </a:lnTo>
                <a:lnTo>
                  <a:pt x="3043" y="4173"/>
                </a:lnTo>
                <a:lnTo>
                  <a:pt x="3051" y="4169"/>
                </a:lnTo>
                <a:lnTo>
                  <a:pt x="3051" y="4169"/>
                </a:lnTo>
                <a:lnTo>
                  <a:pt x="3065" y="4161"/>
                </a:lnTo>
                <a:lnTo>
                  <a:pt x="3077" y="4151"/>
                </a:lnTo>
                <a:lnTo>
                  <a:pt x="3088" y="4139"/>
                </a:lnTo>
                <a:lnTo>
                  <a:pt x="3097" y="4127"/>
                </a:lnTo>
                <a:lnTo>
                  <a:pt x="3104" y="4114"/>
                </a:lnTo>
                <a:lnTo>
                  <a:pt x="3108" y="4101"/>
                </a:lnTo>
                <a:lnTo>
                  <a:pt x="3111" y="4088"/>
                </a:lnTo>
                <a:lnTo>
                  <a:pt x="3111" y="4077"/>
                </a:lnTo>
                <a:lnTo>
                  <a:pt x="3111" y="4077"/>
                </a:lnTo>
                <a:lnTo>
                  <a:pt x="3105" y="4038"/>
                </a:lnTo>
                <a:lnTo>
                  <a:pt x="3091" y="3942"/>
                </a:lnTo>
                <a:lnTo>
                  <a:pt x="3080" y="3879"/>
                </a:lnTo>
                <a:lnTo>
                  <a:pt x="3065" y="3809"/>
                </a:lnTo>
                <a:lnTo>
                  <a:pt x="3050" y="3737"/>
                </a:lnTo>
                <a:lnTo>
                  <a:pt x="3031" y="3663"/>
                </a:lnTo>
                <a:lnTo>
                  <a:pt x="3031" y="3663"/>
                </a:lnTo>
                <a:lnTo>
                  <a:pt x="3011" y="3587"/>
                </a:lnTo>
                <a:lnTo>
                  <a:pt x="2988" y="3516"/>
                </a:lnTo>
                <a:lnTo>
                  <a:pt x="2967" y="3449"/>
                </a:lnTo>
                <a:lnTo>
                  <a:pt x="2946" y="3391"/>
                </a:lnTo>
                <a:lnTo>
                  <a:pt x="2913" y="3303"/>
                </a:lnTo>
                <a:lnTo>
                  <a:pt x="2900" y="3269"/>
                </a:lnTo>
                <a:lnTo>
                  <a:pt x="2900" y="3269"/>
                </a:lnTo>
                <a:lnTo>
                  <a:pt x="2893" y="3249"/>
                </a:lnTo>
                <a:lnTo>
                  <a:pt x="2889" y="3228"/>
                </a:lnTo>
                <a:lnTo>
                  <a:pt x="2886" y="3206"/>
                </a:lnTo>
                <a:lnTo>
                  <a:pt x="2887" y="3186"/>
                </a:lnTo>
                <a:lnTo>
                  <a:pt x="2889" y="3166"/>
                </a:lnTo>
                <a:lnTo>
                  <a:pt x="2895" y="3146"/>
                </a:lnTo>
                <a:lnTo>
                  <a:pt x="2902" y="3129"/>
                </a:lnTo>
                <a:lnTo>
                  <a:pt x="2910" y="3114"/>
                </a:lnTo>
                <a:lnTo>
                  <a:pt x="2910" y="3108"/>
                </a:lnTo>
                <a:lnTo>
                  <a:pt x="2929" y="3095"/>
                </a:lnTo>
                <a:lnTo>
                  <a:pt x="2929" y="3095"/>
                </a:lnTo>
                <a:lnTo>
                  <a:pt x="2947" y="3080"/>
                </a:lnTo>
                <a:lnTo>
                  <a:pt x="2977" y="3054"/>
                </a:lnTo>
                <a:lnTo>
                  <a:pt x="3013" y="3021"/>
                </a:lnTo>
                <a:lnTo>
                  <a:pt x="3050" y="2983"/>
                </a:lnTo>
                <a:lnTo>
                  <a:pt x="3050" y="2983"/>
                </a:lnTo>
                <a:lnTo>
                  <a:pt x="3064" y="2969"/>
                </a:lnTo>
                <a:lnTo>
                  <a:pt x="3077" y="2956"/>
                </a:lnTo>
                <a:lnTo>
                  <a:pt x="3098" y="2929"/>
                </a:lnTo>
                <a:lnTo>
                  <a:pt x="3098" y="2929"/>
                </a:lnTo>
                <a:lnTo>
                  <a:pt x="3112" y="2910"/>
                </a:lnTo>
                <a:lnTo>
                  <a:pt x="3128" y="2893"/>
                </a:lnTo>
                <a:lnTo>
                  <a:pt x="3128" y="2893"/>
                </a:lnTo>
                <a:lnTo>
                  <a:pt x="3138" y="2879"/>
                </a:lnTo>
                <a:lnTo>
                  <a:pt x="3146" y="2869"/>
                </a:lnTo>
                <a:lnTo>
                  <a:pt x="3153" y="2859"/>
                </a:lnTo>
                <a:lnTo>
                  <a:pt x="3153" y="2859"/>
                </a:lnTo>
                <a:lnTo>
                  <a:pt x="3161" y="2849"/>
                </a:lnTo>
                <a:lnTo>
                  <a:pt x="3168" y="2841"/>
                </a:lnTo>
                <a:lnTo>
                  <a:pt x="3176" y="2834"/>
                </a:lnTo>
                <a:lnTo>
                  <a:pt x="3186" y="2826"/>
                </a:lnTo>
                <a:lnTo>
                  <a:pt x="3198" y="2821"/>
                </a:lnTo>
                <a:lnTo>
                  <a:pt x="3208" y="2816"/>
                </a:lnTo>
                <a:lnTo>
                  <a:pt x="3219" y="2814"/>
                </a:lnTo>
                <a:lnTo>
                  <a:pt x="3232" y="2811"/>
                </a:lnTo>
                <a:lnTo>
                  <a:pt x="3243" y="2808"/>
                </a:lnTo>
                <a:lnTo>
                  <a:pt x="3256" y="2808"/>
                </a:lnTo>
                <a:lnTo>
                  <a:pt x="3280" y="2808"/>
                </a:lnTo>
                <a:lnTo>
                  <a:pt x="3304" y="2811"/>
                </a:lnTo>
                <a:lnTo>
                  <a:pt x="3327" y="2818"/>
                </a:lnTo>
                <a:lnTo>
                  <a:pt x="3327" y="2818"/>
                </a:lnTo>
                <a:lnTo>
                  <a:pt x="3361" y="2829"/>
                </a:lnTo>
                <a:lnTo>
                  <a:pt x="3451" y="2856"/>
                </a:lnTo>
                <a:lnTo>
                  <a:pt x="3511" y="2873"/>
                </a:lnTo>
                <a:lnTo>
                  <a:pt x="3577" y="2890"/>
                </a:lnTo>
                <a:lnTo>
                  <a:pt x="3650" y="2909"/>
                </a:lnTo>
                <a:lnTo>
                  <a:pt x="3725" y="2925"/>
                </a:lnTo>
                <a:lnTo>
                  <a:pt x="3725" y="2925"/>
                </a:lnTo>
                <a:lnTo>
                  <a:pt x="3795" y="2937"/>
                </a:lnTo>
                <a:lnTo>
                  <a:pt x="3865" y="2949"/>
                </a:lnTo>
                <a:lnTo>
                  <a:pt x="3930" y="2959"/>
                </a:lnTo>
                <a:lnTo>
                  <a:pt x="3990" y="2966"/>
                </a:lnTo>
                <a:lnTo>
                  <a:pt x="4088" y="2974"/>
                </a:lnTo>
                <a:lnTo>
                  <a:pt x="4142" y="2979"/>
                </a:lnTo>
                <a:lnTo>
                  <a:pt x="4145" y="2979"/>
                </a:lnTo>
                <a:lnTo>
                  <a:pt x="4145" y="2979"/>
                </a:lnTo>
                <a:lnTo>
                  <a:pt x="4158" y="2977"/>
                </a:lnTo>
                <a:lnTo>
                  <a:pt x="4172" y="2974"/>
                </a:lnTo>
                <a:lnTo>
                  <a:pt x="4185" y="2967"/>
                </a:lnTo>
                <a:lnTo>
                  <a:pt x="4198" y="2959"/>
                </a:lnTo>
                <a:lnTo>
                  <a:pt x="4209" y="2949"/>
                </a:lnTo>
                <a:lnTo>
                  <a:pt x="4220" y="2936"/>
                </a:lnTo>
                <a:lnTo>
                  <a:pt x="4230" y="2923"/>
                </a:lnTo>
                <a:lnTo>
                  <a:pt x="4237" y="2908"/>
                </a:lnTo>
                <a:lnTo>
                  <a:pt x="4237" y="2906"/>
                </a:lnTo>
                <a:lnTo>
                  <a:pt x="4237" y="2906"/>
                </a:lnTo>
                <a:lnTo>
                  <a:pt x="4252" y="2866"/>
                </a:lnTo>
                <a:lnTo>
                  <a:pt x="4274" y="2792"/>
                </a:lnTo>
                <a:lnTo>
                  <a:pt x="4307" y="2677"/>
                </a:lnTo>
                <a:lnTo>
                  <a:pt x="4307" y="2677"/>
                </a:lnTo>
                <a:lnTo>
                  <a:pt x="4331" y="2553"/>
                </a:lnTo>
                <a:lnTo>
                  <a:pt x="4350" y="2457"/>
                </a:lnTo>
                <a:lnTo>
                  <a:pt x="4353" y="2417"/>
                </a:lnTo>
                <a:lnTo>
                  <a:pt x="4353" y="2417"/>
                </a:lnTo>
                <a:lnTo>
                  <a:pt x="4353" y="2400"/>
                </a:lnTo>
                <a:lnTo>
                  <a:pt x="4351" y="2383"/>
                </a:lnTo>
                <a:lnTo>
                  <a:pt x="4345" y="2366"/>
                </a:lnTo>
                <a:lnTo>
                  <a:pt x="4340" y="2350"/>
                </a:lnTo>
                <a:lnTo>
                  <a:pt x="4331" y="2337"/>
                </a:lnTo>
                <a:lnTo>
                  <a:pt x="4323" y="2324"/>
                </a:lnTo>
                <a:lnTo>
                  <a:pt x="4313" y="2316"/>
                </a:lnTo>
                <a:lnTo>
                  <a:pt x="4303" y="2310"/>
                </a:lnTo>
                <a:lnTo>
                  <a:pt x="4303" y="2310"/>
                </a:lnTo>
                <a:close/>
                <a:moveTo>
                  <a:pt x="2176" y="2650"/>
                </a:moveTo>
                <a:lnTo>
                  <a:pt x="2176" y="2650"/>
                </a:lnTo>
                <a:lnTo>
                  <a:pt x="2152" y="2649"/>
                </a:lnTo>
                <a:lnTo>
                  <a:pt x="2127" y="2647"/>
                </a:lnTo>
                <a:lnTo>
                  <a:pt x="2102" y="2644"/>
                </a:lnTo>
                <a:lnTo>
                  <a:pt x="2078" y="2640"/>
                </a:lnTo>
                <a:lnTo>
                  <a:pt x="2055" y="2634"/>
                </a:lnTo>
                <a:lnTo>
                  <a:pt x="2031" y="2627"/>
                </a:lnTo>
                <a:lnTo>
                  <a:pt x="2008" y="2620"/>
                </a:lnTo>
                <a:lnTo>
                  <a:pt x="1987" y="2612"/>
                </a:lnTo>
                <a:lnTo>
                  <a:pt x="1964" y="2602"/>
                </a:lnTo>
                <a:lnTo>
                  <a:pt x="1944" y="2590"/>
                </a:lnTo>
                <a:lnTo>
                  <a:pt x="1923" y="2579"/>
                </a:lnTo>
                <a:lnTo>
                  <a:pt x="1903" y="2566"/>
                </a:lnTo>
                <a:lnTo>
                  <a:pt x="1885" y="2552"/>
                </a:lnTo>
                <a:lnTo>
                  <a:pt x="1866" y="2538"/>
                </a:lnTo>
                <a:lnTo>
                  <a:pt x="1848" y="2522"/>
                </a:lnTo>
                <a:lnTo>
                  <a:pt x="1831" y="2506"/>
                </a:lnTo>
                <a:lnTo>
                  <a:pt x="1815" y="2489"/>
                </a:lnTo>
                <a:lnTo>
                  <a:pt x="1799" y="2471"/>
                </a:lnTo>
                <a:lnTo>
                  <a:pt x="1785" y="2452"/>
                </a:lnTo>
                <a:lnTo>
                  <a:pt x="1771" y="2434"/>
                </a:lnTo>
                <a:lnTo>
                  <a:pt x="1758" y="2414"/>
                </a:lnTo>
                <a:lnTo>
                  <a:pt x="1747" y="2394"/>
                </a:lnTo>
                <a:lnTo>
                  <a:pt x="1737" y="2373"/>
                </a:lnTo>
                <a:lnTo>
                  <a:pt x="1727" y="2351"/>
                </a:lnTo>
                <a:lnTo>
                  <a:pt x="1718" y="2329"/>
                </a:lnTo>
                <a:lnTo>
                  <a:pt x="1710" y="2306"/>
                </a:lnTo>
                <a:lnTo>
                  <a:pt x="1703" y="2283"/>
                </a:lnTo>
                <a:lnTo>
                  <a:pt x="1698" y="2259"/>
                </a:lnTo>
                <a:lnTo>
                  <a:pt x="1694" y="2235"/>
                </a:lnTo>
                <a:lnTo>
                  <a:pt x="1690" y="2210"/>
                </a:lnTo>
                <a:lnTo>
                  <a:pt x="1688" y="2185"/>
                </a:lnTo>
                <a:lnTo>
                  <a:pt x="1688" y="2161"/>
                </a:lnTo>
                <a:lnTo>
                  <a:pt x="1688" y="2161"/>
                </a:lnTo>
                <a:lnTo>
                  <a:pt x="1688" y="2135"/>
                </a:lnTo>
                <a:lnTo>
                  <a:pt x="1690" y="2111"/>
                </a:lnTo>
                <a:lnTo>
                  <a:pt x="1694" y="2085"/>
                </a:lnTo>
                <a:lnTo>
                  <a:pt x="1698" y="2061"/>
                </a:lnTo>
                <a:lnTo>
                  <a:pt x="1703" y="2038"/>
                </a:lnTo>
                <a:lnTo>
                  <a:pt x="1710" y="2016"/>
                </a:lnTo>
                <a:lnTo>
                  <a:pt x="1718" y="1993"/>
                </a:lnTo>
                <a:lnTo>
                  <a:pt x="1727" y="1970"/>
                </a:lnTo>
                <a:lnTo>
                  <a:pt x="1737" y="1949"/>
                </a:lnTo>
                <a:lnTo>
                  <a:pt x="1747" y="1927"/>
                </a:lnTo>
                <a:lnTo>
                  <a:pt x="1758" y="1908"/>
                </a:lnTo>
                <a:lnTo>
                  <a:pt x="1771" y="1888"/>
                </a:lnTo>
                <a:lnTo>
                  <a:pt x="1785" y="1868"/>
                </a:lnTo>
                <a:lnTo>
                  <a:pt x="1799" y="1849"/>
                </a:lnTo>
                <a:lnTo>
                  <a:pt x="1815" y="1832"/>
                </a:lnTo>
                <a:lnTo>
                  <a:pt x="1831" y="1815"/>
                </a:lnTo>
                <a:lnTo>
                  <a:pt x="1848" y="1798"/>
                </a:lnTo>
                <a:lnTo>
                  <a:pt x="1866" y="1784"/>
                </a:lnTo>
                <a:lnTo>
                  <a:pt x="1885" y="1768"/>
                </a:lnTo>
                <a:lnTo>
                  <a:pt x="1903" y="1755"/>
                </a:lnTo>
                <a:lnTo>
                  <a:pt x="1923" y="1743"/>
                </a:lnTo>
                <a:lnTo>
                  <a:pt x="1944" y="1731"/>
                </a:lnTo>
                <a:lnTo>
                  <a:pt x="1964" y="1720"/>
                </a:lnTo>
                <a:lnTo>
                  <a:pt x="1987" y="1710"/>
                </a:lnTo>
                <a:lnTo>
                  <a:pt x="2008" y="1701"/>
                </a:lnTo>
                <a:lnTo>
                  <a:pt x="2031" y="1693"/>
                </a:lnTo>
                <a:lnTo>
                  <a:pt x="2055" y="1687"/>
                </a:lnTo>
                <a:lnTo>
                  <a:pt x="2078" y="1681"/>
                </a:lnTo>
                <a:lnTo>
                  <a:pt x="2102" y="1677"/>
                </a:lnTo>
                <a:lnTo>
                  <a:pt x="2127" y="1674"/>
                </a:lnTo>
                <a:lnTo>
                  <a:pt x="2152" y="1671"/>
                </a:lnTo>
                <a:lnTo>
                  <a:pt x="2176" y="1671"/>
                </a:lnTo>
                <a:lnTo>
                  <a:pt x="2176" y="1671"/>
                </a:lnTo>
                <a:lnTo>
                  <a:pt x="2202" y="1671"/>
                </a:lnTo>
                <a:lnTo>
                  <a:pt x="2227" y="1674"/>
                </a:lnTo>
                <a:lnTo>
                  <a:pt x="2252" y="1677"/>
                </a:lnTo>
                <a:lnTo>
                  <a:pt x="2276" y="1681"/>
                </a:lnTo>
                <a:lnTo>
                  <a:pt x="2299" y="1687"/>
                </a:lnTo>
                <a:lnTo>
                  <a:pt x="2323" y="1693"/>
                </a:lnTo>
                <a:lnTo>
                  <a:pt x="2346" y="1701"/>
                </a:lnTo>
                <a:lnTo>
                  <a:pt x="2367" y="1710"/>
                </a:lnTo>
                <a:lnTo>
                  <a:pt x="2388" y="1720"/>
                </a:lnTo>
                <a:lnTo>
                  <a:pt x="2410" y="1731"/>
                </a:lnTo>
                <a:lnTo>
                  <a:pt x="2431" y="1743"/>
                </a:lnTo>
                <a:lnTo>
                  <a:pt x="2451" y="1755"/>
                </a:lnTo>
                <a:lnTo>
                  <a:pt x="2469" y="1768"/>
                </a:lnTo>
                <a:lnTo>
                  <a:pt x="2488" y="1784"/>
                </a:lnTo>
                <a:lnTo>
                  <a:pt x="2506" y="1798"/>
                </a:lnTo>
                <a:lnTo>
                  <a:pt x="2522" y="1815"/>
                </a:lnTo>
                <a:lnTo>
                  <a:pt x="2539" y="1832"/>
                </a:lnTo>
                <a:lnTo>
                  <a:pt x="2555" y="1849"/>
                </a:lnTo>
                <a:lnTo>
                  <a:pt x="2569" y="1868"/>
                </a:lnTo>
                <a:lnTo>
                  <a:pt x="2582" y="1888"/>
                </a:lnTo>
                <a:lnTo>
                  <a:pt x="2594" y="1908"/>
                </a:lnTo>
                <a:lnTo>
                  <a:pt x="2607" y="1927"/>
                </a:lnTo>
                <a:lnTo>
                  <a:pt x="2617" y="1949"/>
                </a:lnTo>
                <a:lnTo>
                  <a:pt x="2627" y="1970"/>
                </a:lnTo>
                <a:lnTo>
                  <a:pt x="2636" y="1993"/>
                </a:lnTo>
                <a:lnTo>
                  <a:pt x="2644" y="2016"/>
                </a:lnTo>
                <a:lnTo>
                  <a:pt x="2650" y="2038"/>
                </a:lnTo>
                <a:lnTo>
                  <a:pt x="2656" y="2061"/>
                </a:lnTo>
                <a:lnTo>
                  <a:pt x="2660" y="2085"/>
                </a:lnTo>
                <a:lnTo>
                  <a:pt x="2663" y="2111"/>
                </a:lnTo>
                <a:lnTo>
                  <a:pt x="2666" y="2135"/>
                </a:lnTo>
                <a:lnTo>
                  <a:pt x="2666" y="2161"/>
                </a:lnTo>
                <a:lnTo>
                  <a:pt x="2666" y="2161"/>
                </a:lnTo>
                <a:lnTo>
                  <a:pt x="2666" y="2185"/>
                </a:lnTo>
                <a:lnTo>
                  <a:pt x="2663" y="2210"/>
                </a:lnTo>
                <a:lnTo>
                  <a:pt x="2660" y="2235"/>
                </a:lnTo>
                <a:lnTo>
                  <a:pt x="2656" y="2259"/>
                </a:lnTo>
                <a:lnTo>
                  <a:pt x="2650" y="2283"/>
                </a:lnTo>
                <a:lnTo>
                  <a:pt x="2644" y="2306"/>
                </a:lnTo>
                <a:lnTo>
                  <a:pt x="2636" y="2329"/>
                </a:lnTo>
                <a:lnTo>
                  <a:pt x="2627" y="2351"/>
                </a:lnTo>
                <a:lnTo>
                  <a:pt x="2617" y="2373"/>
                </a:lnTo>
                <a:lnTo>
                  <a:pt x="2607" y="2394"/>
                </a:lnTo>
                <a:lnTo>
                  <a:pt x="2594" y="2414"/>
                </a:lnTo>
                <a:lnTo>
                  <a:pt x="2582" y="2434"/>
                </a:lnTo>
                <a:lnTo>
                  <a:pt x="2569" y="2452"/>
                </a:lnTo>
                <a:lnTo>
                  <a:pt x="2555" y="2471"/>
                </a:lnTo>
                <a:lnTo>
                  <a:pt x="2539" y="2489"/>
                </a:lnTo>
                <a:lnTo>
                  <a:pt x="2522" y="2506"/>
                </a:lnTo>
                <a:lnTo>
                  <a:pt x="2506" y="2522"/>
                </a:lnTo>
                <a:lnTo>
                  <a:pt x="2488" y="2538"/>
                </a:lnTo>
                <a:lnTo>
                  <a:pt x="2469" y="2552"/>
                </a:lnTo>
                <a:lnTo>
                  <a:pt x="2451" y="2566"/>
                </a:lnTo>
                <a:lnTo>
                  <a:pt x="2431" y="2579"/>
                </a:lnTo>
                <a:lnTo>
                  <a:pt x="2410" y="2590"/>
                </a:lnTo>
                <a:lnTo>
                  <a:pt x="2388" y="2602"/>
                </a:lnTo>
                <a:lnTo>
                  <a:pt x="2367" y="2612"/>
                </a:lnTo>
                <a:lnTo>
                  <a:pt x="2346" y="2620"/>
                </a:lnTo>
                <a:lnTo>
                  <a:pt x="2323" y="2627"/>
                </a:lnTo>
                <a:lnTo>
                  <a:pt x="2299" y="2634"/>
                </a:lnTo>
                <a:lnTo>
                  <a:pt x="2276" y="2640"/>
                </a:lnTo>
                <a:lnTo>
                  <a:pt x="2252" y="2644"/>
                </a:lnTo>
                <a:lnTo>
                  <a:pt x="2227" y="2647"/>
                </a:lnTo>
                <a:lnTo>
                  <a:pt x="2202" y="2649"/>
                </a:lnTo>
                <a:lnTo>
                  <a:pt x="2176" y="2650"/>
                </a:lnTo>
                <a:lnTo>
                  <a:pt x="2176" y="2650"/>
                </a:lnTo>
                <a:close/>
              </a:path>
            </a:pathLst>
          </a:custGeom>
          <a:solidFill>
            <a:srgbClr val="FF7E00"/>
          </a:solidFill>
          <a:ln w="9525">
            <a:noFill/>
            <a:prstDash val="sysDash"/>
            <a:miter lim="800000"/>
            <a:headEnd/>
            <a:tailEnd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1600" b="1">
              <a:solidFill>
                <a:srgbClr val="FFFFFF"/>
              </a:solidFill>
              <a:latin typeface="Arial Narrow" pitchFamily="11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3C10CB-48B5-7A3E-8160-46AB8A125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127918">
            <a:off x="7144345" y="2994095"/>
            <a:ext cx="1994867" cy="2008816"/>
            <a:chOff x="6143544" y="2544695"/>
            <a:chExt cx="2246691" cy="22624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248547B-7D06-4910-CD58-1FC3E13C0B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3544" y="2544695"/>
              <a:ext cx="2246691" cy="2262401"/>
            </a:xfrm>
            <a:custGeom>
              <a:avLst/>
              <a:gdLst>
                <a:gd name="T0" fmla="*/ 3976 w 4004"/>
                <a:gd name="T1" fmla="*/ 1612 h 4034"/>
                <a:gd name="T2" fmla="*/ 3620 w 4004"/>
                <a:gd name="T3" fmla="*/ 1549 h 4034"/>
                <a:gd name="T4" fmla="*/ 3584 w 4004"/>
                <a:gd name="T5" fmla="*/ 1330 h 4034"/>
                <a:gd name="T6" fmla="*/ 3723 w 4004"/>
                <a:gd name="T7" fmla="*/ 970 h 4034"/>
                <a:gd name="T8" fmla="*/ 3394 w 4004"/>
                <a:gd name="T9" fmla="*/ 1037 h 4034"/>
                <a:gd name="T10" fmla="*/ 3246 w 4004"/>
                <a:gd name="T11" fmla="*/ 865 h 4034"/>
                <a:gd name="T12" fmla="*/ 3379 w 4004"/>
                <a:gd name="T13" fmla="*/ 546 h 4034"/>
                <a:gd name="T14" fmla="*/ 2977 w 4004"/>
                <a:gd name="T15" fmla="*/ 620 h 4034"/>
                <a:gd name="T16" fmla="*/ 2780 w 4004"/>
                <a:gd name="T17" fmla="*/ 431 h 4034"/>
                <a:gd name="T18" fmla="*/ 2648 w 4004"/>
                <a:gd name="T19" fmla="*/ 108 h 4034"/>
                <a:gd name="T20" fmla="*/ 2441 w 4004"/>
                <a:gd name="T21" fmla="*/ 371 h 4034"/>
                <a:gd name="T22" fmla="*/ 2200 w 4004"/>
                <a:gd name="T23" fmla="*/ 314 h 4034"/>
                <a:gd name="T24" fmla="*/ 1958 w 4004"/>
                <a:gd name="T25" fmla="*/ 2 h 4034"/>
                <a:gd name="T26" fmla="*/ 1844 w 4004"/>
                <a:gd name="T27" fmla="*/ 327 h 4034"/>
                <a:gd name="T28" fmla="*/ 1555 w 4004"/>
                <a:gd name="T29" fmla="*/ 263 h 4034"/>
                <a:gd name="T30" fmla="*/ 1263 w 4004"/>
                <a:gd name="T31" fmla="*/ 145 h 4034"/>
                <a:gd name="T32" fmla="*/ 1260 w 4004"/>
                <a:gd name="T33" fmla="*/ 506 h 4034"/>
                <a:gd name="T34" fmla="*/ 1051 w 4004"/>
                <a:gd name="T35" fmla="*/ 578 h 4034"/>
                <a:gd name="T36" fmla="*/ 703 w 4004"/>
                <a:gd name="T37" fmla="*/ 475 h 4034"/>
                <a:gd name="T38" fmla="*/ 792 w 4004"/>
                <a:gd name="T39" fmla="*/ 799 h 4034"/>
                <a:gd name="T40" fmla="*/ 672 w 4004"/>
                <a:gd name="T41" fmla="*/ 982 h 4034"/>
                <a:gd name="T42" fmla="*/ 338 w 4004"/>
                <a:gd name="T43" fmla="*/ 901 h 4034"/>
                <a:gd name="T44" fmla="*/ 443 w 4004"/>
                <a:gd name="T45" fmla="*/ 1281 h 4034"/>
                <a:gd name="T46" fmla="*/ 390 w 4004"/>
                <a:gd name="T47" fmla="*/ 1510 h 4034"/>
                <a:gd name="T48" fmla="*/ 44 w 4004"/>
                <a:gd name="T49" fmla="*/ 1552 h 4034"/>
                <a:gd name="T50" fmla="*/ 307 w 4004"/>
                <a:gd name="T51" fmla="*/ 1873 h 4034"/>
                <a:gd name="T52" fmla="*/ 297 w 4004"/>
                <a:gd name="T53" fmla="*/ 2114 h 4034"/>
                <a:gd name="T54" fmla="*/ 26 w 4004"/>
                <a:gd name="T55" fmla="*/ 2413 h 4034"/>
                <a:gd name="T56" fmla="*/ 375 w 4004"/>
                <a:gd name="T57" fmla="*/ 2472 h 4034"/>
                <a:gd name="T58" fmla="*/ 425 w 4004"/>
                <a:gd name="T59" fmla="*/ 2698 h 4034"/>
                <a:gd name="T60" fmla="*/ 241 w 4004"/>
                <a:gd name="T61" fmla="*/ 2997 h 4034"/>
                <a:gd name="T62" fmla="*/ 594 w 4004"/>
                <a:gd name="T63" fmla="*/ 2997 h 4034"/>
                <a:gd name="T64" fmla="*/ 755 w 4004"/>
                <a:gd name="T65" fmla="*/ 3152 h 4034"/>
                <a:gd name="T66" fmla="*/ 615 w 4004"/>
                <a:gd name="T67" fmla="*/ 3461 h 4034"/>
                <a:gd name="T68" fmla="*/ 816 w 4004"/>
                <a:gd name="T69" fmla="*/ 3568 h 4034"/>
                <a:gd name="T70" fmla="*/ 1212 w 4004"/>
                <a:gd name="T71" fmla="*/ 3506 h 4034"/>
                <a:gd name="T72" fmla="*/ 1193 w 4004"/>
                <a:gd name="T73" fmla="*/ 3849 h 4034"/>
                <a:gd name="T74" fmla="*/ 1473 w 4004"/>
                <a:gd name="T75" fmla="*/ 3800 h 4034"/>
                <a:gd name="T76" fmla="*/ 1768 w 4004"/>
                <a:gd name="T77" fmla="*/ 3685 h 4034"/>
                <a:gd name="T78" fmla="*/ 1866 w 4004"/>
                <a:gd name="T79" fmla="*/ 4012 h 4034"/>
                <a:gd name="T80" fmla="*/ 2077 w 4004"/>
                <a:gd name="T81" fmla="*/ 4012 h 4034"/>
                <a:gd name="T82" fmla="*/ 2354 w 4004"/>
                <a:gd name="T83" fmla="*/ 3666 h 4034"/>
                <a:gd name="T84" fmla="*/ 2560 w 4004"/>
                <a:gd name="T85" fmla="*/ 3941 h 4034"/>
                <a:gd name="T86" fmla="*/ 2722 w 4004"/>
                <a:gd name="T87" fmla="*/ 3583 h 4034"/>
                <a:gd name="T88" fmla="*/ 2888 w 4004"/>
                <a:gd name="T89" fmla="*/ 3448 h 4034"/>
                <a:gd name="T90" fmla="*/ 3179 w 4004"/>
                <a:gd name="T91" fmla="*/ 3633 h 4034"/>
                <a:gd name="T92" fmla="*/ 3340 w 4004"/>
                <a:gd name="T93" fmla="*/ 3495 h 4034"/>
                <a:gd name="T94" fmla="*/ 3222 w 4004"/>
                <a:gd name="T95" fmla="*/ 3177 h 4034"/>
                <a:gd name="T96" fmla="*/ 3521 w 4004"/>
                <a:gd name="T97" fmla="*/ 3090 h 4034"/>
                <a:gd name="T98" fmla="*/ 3768 w 4004"/>
                <a:gd name="T99" fmla="*/ 2950 h 4034"/>
                <a:gd name="T100" fmla="*/ 3556 w 4004"/>
                <a:gd name="T101" fmla="*/ 2669 h 4034"/>
                <a:gd name="T102" fmla="*/ 3796 w 4004"/>
                <a:gd name="T103" fmla="*/ 2506 h 4034"/>
                <a:gd name="T104" fmla="*/ 3978 w 4004"/>
                <a:gd name="T105" fmla="*/ 2290 h 4034"/>
                <a:gd name="T106" fmla="*/ 3685 w 4004"/>
                <a:gd name="T107" fmla="*/ 1966 h 4034"/>
                <a:gd name="T108" fmla="*/ 1907 w 4004"/>
                <a:gd name="T109" fmla="*/ 2385 h 4034"/>
                <a:gd name="T110" fmla="*/ 1631 w 4004"/>
                <a:gd name="T111" fmla="*/ 2093 h 4034"/>
                <a:gd name="T112" fmla="*/ 1711 w 4004"/>
                <a:gd name="T113" fmla="*/ 1777 h 4034"/>
                <a:gd name="T114" fmla="*/ 2040 w 4004"/>
                <a:gd name="T115" fmla="*/ 1641 h 4034"/>
                <a:gd name="T116" fmla="*/ 2358 w 4004"/>
                <a:gd name="T117" fmla="*/ 1888 h 4034"/>
                <a:gd name="T118" fmla="*/ 2344 w 4004"/>
                <a:gd name="T119" fmla="*/ 2182 h 4034"/>
                <a:gd name="T120" fmla="*/ 2002 w 4004"/>
                <a:gd name="T121" fmla="*/ 2396 h 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04" h="4034">
                  <a:moveTo>
                    <a:pt x="3723" y="1913"/>
                  </a:moveTo>
                  <a:lnTo>
                    <a:pt x="3723" y="1913"/>
                  </a:lnTo>
                  <a:lnTo>
                    <a:pt x="3765" y="1898"/>
                  </a:lnTo>
                  <a:lnTo>
                    <a:pt x="3855" y="1864"/>
                  </a:lnTo>
                  <a:lnTo>
                    <a:pt x="3855" y="1864"/>
                  </a:lnTo>
                  <a:lnTo>
                    <a:pt x="3945" y="1825"/>
                  </a:lnTo>
                  <a:lnTo>
                    <a:pt x="3987" y="1808"/>
                  </a:lnTo>
                  <a:lnTo>
                    <a:pt x="3987" y="1808"/>
                  </a:lnTo>
                  <a:lnTo>
                    <a:pt x="3994" y="1803"/>
                  </a:lnTo>
                  <a:lnTo>
                    <a:pt x="4000" y="1794"/>
                  </a:lnTo>
                  <a:lnTo>
                    <a:pt x="4004" y="1786"/>
                  </a:lnTo>
                  <a:lnTo>
                    <a:pt x="4004" y="1781"/>
                  </a:lnTo>
                  <a:lnTo>
                    <a:pt x="4004" y="1777"/>
                  </a:lnTo>
                  <a:lnTo>
                    <a:pt x="3979" y="1621"/>
                  </a:lnTo>
                  <a:lnTo>
                    <a:pt x="3979" y="1621"/>
                  </a:lnTo>
                  <a:lnTo>
                    <a:pt x="3978" y="1617"/>
                  </a:lnTo>
                  <a:lnTo>
                    <a:pt x="3976" y="1612"/>
                  </a:lnTo>
                  <a:lnTo>
                    <a:pt x="3970" y="1605"/>
                  </a:lnTo>
                  <a:lnTo>
                    <a:pt x="3962" y="1599"/>
                  </a:lnTo>
                  <a:lnTo>
                    <a:pt x="3954" y="1596"/>
                  </a:lnTo>
                  <a:lnTo>
                    <a:pt x="3954" y="1596"/>
                  </a:lnTo>
                  <a:lnTo>
                    <a:pt x="3908" y="1592"/>
                  </a:lnTo>
                  <a:lnTo>
                    <a:pt x="3811" y="1584"/>
                  </a:lnTo>
                  <a:lnTo>
                    <a:pt x="3811" y="1584"/>
                  </a:lnTo>
                  <a:lnTo>
                    <a:pt x="3715" y="1580"/>
                  </a:lnTo>
                  <a:lnTo>
                    <a:pt x="3670" y="1580"/>
                  </a:lnTo>
                  <a:lnTo>
                    <a:pt x="3670" y="1580"/>
                  </a:lnTo>
                  <a:lnTo>
                    <a:pt x="3661" y="1578"/>
                  </a:lnTo>
                  <a:lnTo>
                    <a:pt x="3653" y="1575"/>
                  </a:lnTo>
                  <a:lnTo>
                    <a:pt x="3644" y="1573"/>
                  </a:lnTo>
                  <a:lnTo>
                    <a:pt x="3636" y="1568"/>
                  </a:lnTo>
                  <a:lnTo>
                    <a:pt x="3630" y="1562"/>
                  </a:lnTo>
                  <a:lnTo>
                    <a:pt x="3624" y="1555"/>
                  </a:lnTo>
                  <a:lnTo>
                    <a:pt x="3620" y="1549"/>
                  </a:lnTo>
                  <a:lnTo>
                    <a:pt x="3617" y="1540"/>
                  </a:lnTo>
                  <a:lnTo>
                    <a:pt x="3611" y="1516"/>
                  </a:lnTo>
                  <a:lnTo>
                    <a:pt x="3611" y="1516"/>
                  </a:lnTo>
                  <a:lnTo>
                    <a:pt x="3601" y="1487"/>
                  </a:lnTo>
                  <a:lnTo>
                    <a:pt x="3601" y="1487"/>
                  </a:lnTo>
                  <a:lnTo>
                    <a:pt x="3593" y="1467"/>
                  </a:lnTo>
                  <a:lnTo>
                    <a:pt x="3567" y="1394"/>
                  </a:lnTo>
                  <a:lnTo>
                    <a:pt x="3567" y="1394"/>
                  </a:lnTo>
                  <a:lnTo>
                    <a:pt x="3564" y="1385"/>
                  </a:lnTo>
                  <a:lnTo>
                    <a:pt x="3564" y="1377"/>
                  </a:lnTo>
                  <a:lnTo>
                    <a:pt x="3564" y="1368"/>
                  </a:lnTo>
                  <a:lnTo>
                    <a:pt x="3565" y="1359"/>
                  </a:lnTo>
                  <a:lnTo>
                    <a:pt x="3570" y="1351"/>
                  </a:lnTo>
                  <a:lnTo>
                    <a:pt x="3574" y="1343"/>
                  </a:lnTo>
                  <a:lnTo>
                    <a:pt x="3579" y="1336"/>
                  </a:lnTo>
                  <a:lnTo>
                    <a:pt x="3584" y="1330"/>
                  </a:lnTo>
                  <a:lnTo>
                    <a:pt x="3584" y="1330"/>
                  </a:lnTo>
                  <a:lnTo>
                    <a:pt x="3618" y="1302"/>
                  </a:lnTo>
                  <a:lnTo>
                    <a:pt x="3691" y="1238"/>
                  </a:lnTo>
                  <a:lnTo>
                    <a:pt x="3691" y="1238"/>
                  </a:lnTo>
                  <a:lnTo>
                    <a:pt x="3762" y="1173"/>
                  </a:lnTo>
                  <a:lnTo>
                    <a:pt x="3794" y="1142"/>
                  </a:lnTo>
                  <a:lnTo>
                    <a:pt x="3794" y="1142"/>
                  </a:lnTo>
                  <a:lnTo>
                    <a:pt x="3799" y="1135"/>
                  </a:lnTo>
                  <a:lnTo>
                    <a:pt x="3802" y="1126"/>
                  </a:lnTo>
                  <a:lnTo>
                    <a:pt x="3802" y="1115"/>
                  </a:lnTo>
                  <a:lnTo>
                    <a:pt x="3799" y="1105"/>
                  </a:lnTo>
                  <a:lnTo>
                    <a:pt x="3799" y="1105"/>
                  </a:lnTo>
                  <a:lnTo>
                    <a:pt x="3780" y="1065"/>
                  </a:lnTo>
                  <a:lnTo>
                    <a:pt x="3768" y="1041"/>
                  </a:lnTo>
                  <a:lnTo>
                    <a:pt x="3780" y="1034"/>
                  </a:lnTo>
                  <a:lnTo>
                    <a:pt x="3778" y="1033"/>
                  </a:lnTo>
                  <a:lnTo>
                    <a:pt x="3766" y="1040"/>
                  </a:lnTo>
                  <a:lnTo>
                    <a:pt x="3723" y="970"/>
                  </a:lnTo>
                  <a:lnTo>
                    <a:pt x="3723" y="970"/>
                  </a:lnTo>
                  <a:lnTo>
                    <a:pt x="3718" y="963"/>
                  </a:lnTo>
                  <a:lnTo>
                    <a:pt x="3709" y="957"/>
                  </a:lnTo>
                  <a:lnTo>
                    <a:pt x="3700" y="954"/>
                  </a:lnTo>
                  <a:lnTo>
                    <a:pt x="3695" y="954"/>
                  </a:lnTo>
                  <a:lnTo>
                    <a:pt x="3691" y="956"/>
                  </a:lnTo>
                  <a:lnTo>
                    <a:pt x="3691" y="956"/>
                  </a:lnTo>
                  <a:lnTo>
                    <a:pt x="3648" y="966"/>
                  </a:lnTo>
                  <a:lnTo>
                    <a:pt x="3555" y="991"/>
                  </a:lnTo>
                  <a:lnTo>
                    <a:pt x="3555" y="991"/>
                  </a:lnTo>
                  <a:lnTo>
                    <a:pt x="3506" y="1007"/>
                  </a:lnTo>
                  <a:lnTo>
                    <a:pt x="3462" y="1021"/>
                  </a:lnTo>
                  <a:lnTo>
                    <a:pt x="3420" y="1036"/>
                  </a:lnTo>
                  <a:lnTo>
                    <a:pt x="3420" y="1036"/>
                  </a:lnTo>
                  <a:lnTo>
                    <a:pt x="3411" y="1037"/>
                  </a:lnTo>
                  <a:lnTo>
                    <a:pt x="3403" y="1039"/>
                  </a:lnTo>
                  <a:lnTo>
                    <a:pt x="3394" y="1037"/>
                  </a:lnTo>
                  <a:lnTo>
                    <a:pt x="3385" y="1036"/>
                  </a:lnTo>
                  <a:lnTo>
                    <a:pt x="3376" y="1033"/>
                  </a:lnTo>
                  <a:lnTo>
                    <a:pt x="3369" y="1028"/>
                  </a:lnTo>
                  <a:lnTo>
                    <a:pt x="3361" y="1024"/>
                  </a:lnTo>
                  <a:lnTo>
                    <a:pt x="3357" y="1018"/>
                  </a:lnTo>
                  <a:lnTo>
                    <a:pt x="3309" y="954"/>
                  </a:lnTo>
                  <a:lnTo>
                    <a:pt x="3309" y="954"/>
                  </a:lnTo>
                  <a:lnTo>
                    <a:pt x="3298" y="939"/>
                  </a:lnTo>
                  <a:lnTo>
                    <a:pt x="3286" y="928"/>
                  </a:lnTo>
                  <a:lnTo>
                    <a:pt x="3286" y="928"/>
                  </a:lnTo>
                  <a:lnTo>
                    <a:pt x="3274" y="914"/>
                  </a:lnTo>
                  <a:lnTo>
                    <a:pt x="3258" y="897"/>
                  </a:lnTo>
                  <a:lnTo>
                    <a:pt x="3258" y="897"/>
                  </a:lnTo>
                  <a:lnTo>
                    <a:pt x="3253" y="889"/>
                  </a:lnTo>
                  <a:lnTo>
                    <a:pt x="3249" y="882"/>
                  </a:lnTo>
                  <a:lnTo>
                    <a:pt x="3247" y="874"/>
                  </a:lnTo>
                  <a:lnTo>
                    <a:pt x="3246" y="865"/>
                  </a:lnTo>
                  <a:lnTo>
                    <a:pt x="3246" y="857"/>
                  </a:lnTo>
                  <a:lnTo>
                    <a:pt x="3247" y="848"/>
                  </a:lnTo>
                  <a:lnTo>
                    <a:pt x="3249" y="839"/>
                  </a:lnTo>
                  <a:lnTo>
                    <a:pt x="3253" y="831"/>
                  </a:lnTo>
                  <a:lnTo>
                    <a:pt x="3253" y="831"/>
                  </a:lnTo>
                  <a:lnTo>
                    <a:pt x="3275" y="793"/>
                  </a:lnTo>
                  <a:lnTo>
                    <a:pt x="3299" y="753"/>
                  </a:lnTo>
                  <a:lnTo>
                    <a:pt x="3324" y="707"/>
                  </a:lnTo>
                  <a:lnTo>
                    <a:pt x="3324" y="707"/>
                  </a:lnTo>
                  <a:lnTo>
                    <a:pt x="3348" y="661"/>
                  </a:lnTo>
                  <a:lnTo>
                    <a:pt x="3369" y="621"/>
                  </a:lnTo>
                  <a:lnTo>
                    <a:pt x="3388" y="581"/>
                  </a:lnTo>
                  <a:lnTo>
                    <a:pt x="3388" y="581"/>
                  </a:lnTo>
                  <a:lnTo>
                    <a:pt x="3391" y="573"/>
                  </a:lnTo>
                  <a:lnTo>
                    <a:pt x="3389" y="564"/>
                  </a:lnTo>
                  <a:lnTo>
                    <a:pt x="3385" y="553"/>
                  </a:lnTo>
                  <a:lnTo>
                    <a:pt x="3379" y="546"/>
                  </a:lnTo>
                  <a:lnTo>
                    <a:pt x="3281" y="457"/>
                  </a:lnTo>
                  <a:lnTo>
                    <a:pt x="3264" y="444"/>
                  </a:lnTo>
                  <a:lnTo>
                    <a:pt x="3264" y="444"/>
                  </a:lnTo>
                  <a:lnTo>
                    <a:pt x="3255" y="439"/>
                  </a:lnTo>
                  <a:lnTo>
                    <a:pt x="3244" y="438"/>
                  </a:lnTo>
                  <a:lnTo>
                    <a:pt x="3234" y="438"/>
                  </a:lnTo>
                  <a:lnTo>
                    <a:pt x="3227" y="441"/>
                  </a:lnTo>
                  <a:lnTo>
                    <a:pt x="3227" y="441"/>
                  </a:lnTo>
                  <a:lnTo>
                    <a:pt x="3188" y="468"/>
                  </a:lnTo>
                  <a:lnTo>
                    <a:pt x="3110" y="524"/>
                  </a:lnTo>
                  <a:lnTo>
                    <a:pt x="3110" y="524"/>
                  </a:lnTo>
                  <a:lnTo>
                    <a:pt x="3033" y="581"/>
                  </a:lnTo>
                  <a:lnTo>
                    <a:pt x="2999" y="610"/>
                  </a:lnTo>
                  <a:lnTo>
                    <a:pt x="2999" y="610"/>
                  </a:lnTo>
                  <a:lnTo>
                    <a:pt x="2991" y="614"/>
                  </a:lnTo>
                  <a:lnTo>
                    <a:pt x="2984" y="617"/>
                  </a:lnTo>
                  <a:lnTo>
                    <a:pt x="2977" y="620"/>
                  </a:lnTo>
                  <a:lnTo>
                    <a:pt x="2968" y="621"/>
                  </a:lnTo>
                  <a:lnTo>
                    <a:pt x="2959" y="621"/>
                  </a:lnTo>
                  <a:lnTo>
                    <a:pt x="2951" y="620"/>
                  </a:lnTo>
                  <a:lnTo>
                    <a:pt x="2943" y="617"/>
                  </a:lnTo>
                  <a:lnTo>
                    <a:pt x="2935" y="614"/>
                  </a:lnTo>
                  <a:lnTo>
                    <a:pt x="2799" y="533"/>
                  </a:lnTo>
                  <a:lnTo>
                    <a:pt x="2799" y="533"/>
                  </a:lnTo>
                  <a:lnTo>
                    <a:pt x="2793" y="528"/>
                  </a:lnTo>
                  <a:lnTo>
                    <a:pt x="2787" y="522"/>
                  </a:lnTo>
                  <a:lnTo>
                    <a:pt x="2781" y="516"/>
                  </a:lnTo>
                  <a:lnTo>
                    <a:pt x="2777" y="509"/>
                  </a:lnTo>
                  <a:lnTo>
                    <a:pt x="2774" y="500"/>
                  </a:lnTo>
                  <a:lnTo>
                    <a:pt x="2773" y="491"/>
                  </a:lnTo>
                  <a:lnTo>
                    <a:pt x="2771" y="482"/>
                  </a:lnTo>
                  <a:lnTo>
                    <a:pt x="2773" y="475"/>
                  </a:lnTo>
                  <a:lnTo>
                    <a:pt x="2773" y="475"/>
                  </a:lnTo>
                  <a:lnTo>
                    <a:pt x="2780" y="431"/>
                  </a:lnTo>
                  <a:lnTo>
                    <a:pt x="2796" y="336"/>
                  </a:lnTo>
                  <a:lnTo>
                    <a:pt x="2796" y="336"/>
                  </a:lnTo>
                  <a:lnTo>
                    <a:pt x="2802" y="284"/>
                  </a:lnTo>
                  <a:lnTo>
                    <a:pt x="2808" y="240"/>
                  </a:lnTo>
                  <a:lnTo>
                    <a:pt x="2812" y="194"/>
                  </a:lnTo>
                  <a:lnTo>
                    <a:pt x="2812" y="194"/>
                  </a:lnTo>
                  <a:lnTo>
                    <a:pt x="2812" y="189"/>
                  </a:lnTo>
                  <a:lnTo>
                    <a:pt x="2812" y="185"/>
                  </a:lnTo>
                  <a:lnTo>
                    <a:pt x="2808" y="176"/>
                  </a:lnTo>
                  <a:lnTo>
                    <a:pt x="2801" y="167"/>
                  </a:lnTo>
                  <a:lnTo>
                    <a:pt x="2793" y="163"/>
                  </a:lnTo>
                  <a:lnTo>
                    <a:pt x="2783" y="157"/>
                  </a:lnTo>
                  <a:lnTo>
                    <a:pt x="2783" y="157"/>
                  </a:lnTo>
                  <a:lnTo>
                    <a:pt x="2725" y="136"/>
                  </a:lnTo>
                  <a:lnTo>
                    <a:pt x="2730" y="123"/>
                  </a:lnTo>
                  <a:lnTo>
                    <a:pt x="2725" y="136"/>
                  </a:lnTo>
                  <a:lnTo>
                    <a:pt x="2648" y="108"/>
                  </a:lnTo>
                  <a:lnTo>
                    <a:pt x="2648" y="108"/>
                  </a:lnTo>
                  <a:lnTo>
                    <a:pt x="2638" y="107"/>
                  </a:lnTo>
                  <a:lnTo>
                    <a:pt x="2629" y="108"/>
                  </a:lnTo>
                  <a:lnTo>
                    <a:pt x="2620" y="111"/>
                  </a:lnTo>
                  <a:lnTo>
                    <a:pt x="2616" y="114"/>
                  </a:lnTo>
                  <a:lnTo>
                    <a:pt x="2613" y="117"/>
                  </a:lnTo>
                  <a:lnTo>
                    <a:pt x="2613" y="117"/>
                  </a:lnTo>
                  <a:lnTo>
                    <a:pt x="2588" y="152"/>
                  </a:lnTo>
                  <a:lnTo>
                    <a:pt x="2561" y="191"/>
                  </a:lnTo>
                  <a:lnTo>
                    <a:pt x="2533" y="234"/>
                  </a:lnTo>
                  <a:lnTo>
                    <a:pt x="2533" y="234"/>
                  </a:lnTo>
                  <a:lnTo>
                    <a:pt x="2480" y="317"/>
                  </a:lnTo>
                  <a:lnTo>
                    <a:pt x="2458" y="355"/>
                  </a:lnTo>
                  <a:lnTo>
                    <a:pt x="2458" y="355"/>
                  </a:lnTo>
                  <a:lnTo>
                    <a:pt x="2453" y="361"/>
                  </a:lnTo>
                  <a:lnTo>
                    <a:pt x="2447" y="365"/>
                  </a:lnTo>
                  <a:lnTo>
                    <a:pt x="2441" y="371"/>
                  </a:lnTo>
                  <a:lnTo>
                    <a:pt x="2435" y="374"/>
                  </a:lnTo>
                  <a:lnTo>
                    <a:pt x="2429" y="379"/>
                  </a:lnTo>
                  <a:lnTo>
                    <a:pt x="2422" y="380"/>
                  </a:lnTo>
                  <a:lnTo>
                    <a:pt x="2415" y="382"/>
                  </a:lnTo>
                  <a:lnTo>
                    <a:pt x="2407" y="383"/>
                  </a:lnTo>
                  <a:lnTo>
                    <a:pt x="2407" y="383"/>
                  </a:lnTo>
                  <a:lnTo>
                    <a:pt x="2397" y="382"/>
                  </a:lnTo>
                  <a:lnTo>
                    <a:pt x="2320" y="363"/>
                  </a:lnTo>
                  <a:lnTo>
                    <a:pt x="2245" y="352"/>
                  </a:lnTo>
                  <a:lnTo>
                    <a:pt x="2245" y="352"/>
                  </a:lnTo>
                  <a:lnTo>
                    <a:pt x="2236" y="349"/>
                  </a:lnTo>
                  <a:lnTo>
                    <a:pt x="2228" y="346"/>
                  </a:lnTo>
                  <a:lnTo>
                    <a:pt x="2221" y="342"/>
                  </a:lnTo>
                  <a:lnTo>
                    <a:pt x="2213" y="336"/>
                  </a:lnTo>
                  <a:lnTo>
                    <a:pt x="2209" y="328"/>
                  </a:lnTo>
                  <a:lnTo>
                    <a:pt x="2203" y="321"/>
                  </a:lnTo>
                  <a:lnTo>
                    <a:pt x="2200" y="314"/>
                  </a:lnTo>
                  <a:lnTo>
                    <a:pt x="2199" y="305"/>
                  </a:lnTo>
                  <a:lnTo>
                    <a:pt x="2199" y="305"/>
                  </a:lnTo>
                  <a:lnTo>
                    <a:pt x="2191" y="260"/>
                  </a:lnTo>
                  <a:lnTo>
                    <a:pt x="2172" y="164"/>
                  </a:lnTo>
                  <a:lnTo>
                    <a:pt x="2172" y="164"/>
                  </a:lnTo>
                  <a:lnTo>
                    <a:pt x="2162" y="113"/>
                  </a:lnTo>
                  <a:lnTo>
                    <a:pt x="2151" y="70"/>
                  </a:lnTo>
                  <a:lnTo>
                    <a:pt x="2141" y="27"/>
                  </a:lnTo>
                  <a:lnTo>
                    <a:pt x="2141" y="27"/>
                  </a:lnTo>
                  <a:lnTo>
                    <a:pt x="2140" y="22"/>
                  </a:lnTo>
                  <a:lnTo>
                    <a:pt x="2137" y="19"/>
                  </a:lnTo>
                  <a:lnTo>
                    <a:pt x="2131" y="12"/>
                  </a:lnTo>
                  <a:lnTo>
                    <a:pt x="2122" y="8"/>
                  </a:lnTo>
                  <a:lnTo>
                    <a:pt x="2111" y="5"/>
                  </a:lnTo>
                  <a:lnTo>
                    <a:pt x="1980" y="0"/>
                  </a:lnTo>
                  <a:lnTo>
                    <a:pt x="1958" y="2"/>
                  </a:lnTo>
                  <a:lnTo>
                    <a:pt x="1958" y="2"/>
                  </a:lnTo>
                  <a:lnTo>
                    <a:pt x="1947" y="3"/>
                  </a:lnTo>
                  <a:lnTo>
                    <a:pt x="1938" y="9"/>
                  </a:lnTo>
                  <a:lnTo>
                    <a:pt x="1931" y="15"/>
                  </a:lnTo>
                  <a:lnTo>
                    <a:pt x="1928" y="19"/>
                  </a:lnTo>
                  <a:lnTo>
                    <a:pt x="1927" y="24"/>
                  </a:lnTo>
                  <a:lnTo>
                    <a:pt x="1927" y="24"/>
                  </a:lnTo>
                  <a:lnTo>
                    <a:pt x="1915" y="67"/>
                  </a:lnTo>
                  <a:lnTo>
                    <a:pt x="1891" y="161"/>
                  </a:lnTo>
                  <a:lnTo>
                    <a:pt x="1891" y="161"/>
                  </a:lnTo>
                  <a:lnTo>
                    <a:pt x="1879" y="212"/>
                  </a:lnTo>
                  <a:lnTo>
                    <a:pt x="1869" y="255"/>
                  </a:lnTo>
                  <a:lnTo>
                    <a:pt x="1860" y="299"/>
                  </a:lnTo>
                  <a:lnTo>
                    <a:pt x="1860" y="299"/>
                  </a:lnTo>
                  <a:lnTo>
                    <a:pt x="1859" y="306"/>
                  </a:lnTo>
                  <a:lnTo>
                    <a:pt x="1854" y="314"/>
                  </a:lnTo>
                  <a:lnTo>
                    <a:pt x="1850" y="321"/>
                  </a:lnTo>
                  <a:lnTo>
                    <a:pt x="1844" y="327"/>
                  </a:lnTo>
                  <a:lnTo>
                    <a:pt x="1838" y="333"/>
                  </a:lnTo>
                  <a:lnTo>
                    <a:pt x="1830" y="337"/>
                  </a:lnTo>
                  <a:lnTo>
                    <a:pt x="1822" y="340"/>
                  </a:lnTo>
                  <a:lnTo>
                    <a:pt x="1814" y="342"/>
                  </a:lnTo>
                  <a:lnTo>
                    <a:pt x="1659" y="367"/>
                  </a:lnTo>
                  <a:lnTo>
                    <a:pt x="1659" y="367"/>
                  </a:lnTo>
                  <a:lnTo>
                    <a:pt x="1650" y="368"/>
                  </a:lnTo>
                  <a:lnTo>
                    <a:pt x="1643" y="367"/>
                  </a:lnTo>
                  <a:lnTo>
                    <a:pt x="1634" y="365"/>
                  </a:lnTo>
                  <a:lnTo>
                    <a:pt x="1626" y="363"/>
                  </a:lnTo>
                  <a:lnTo>
                    <a:pt x="1619" y="358"/>
                  </a:lnTo>
                  <a:lnTo>
                    <a:pt x="1612" y="354"/>
                  </a:lnTo>
                  <a:lnTo>
                    <a:pt x="1606" y="346"/>
                  </a:lnTo>
                  <a:lnTo>
                    <a:pt x="1601" y="340"/>
                  </a:lnTo>
                  <a:lnTo>
                    <a:pt x="1601" y="340"/>
                  </a:lnTo>
                  <a:lnTo>
                    <a:pt x="1579" y="302"/>
                  </a:lnTo>
                  <a:lnTo>
                    <a:pt x="1555" y="263"/>
                  </a:lnTo>
                  <a:lnTo>
                    <a:pt x="1529" y="219"/>
                  </a:lnTo>
                  <a:lnTo>
                    <a:pt x="1529" y="219"/>
                  </a:lnTo>
                  <a:lnTo>
                    <a:pt x="1477" y="138"/>
                  </a:lnTo>
                  <a:lnTo>
                    <a:pt x="1452" y="99"/>
                  </a:lnTo>
                  <a:lnTo>
                    <a:pt x="1452" y="99"/>
                  </a:lnTo>
                  <a:lnTo>
                    <a:pt x="1449" y="96"/>
                  </a:lnTo>
                  <a:lnTo>
                    <a:pt x="1444" y="93"/>
                  </a:lnTo>
                  <a:lnTo>
                    <a:pt x="1436" y="89"/>
                  </a:lnTo>
                  <a:lnTo>
                    <a:pt x="1425" y="87"/>
                  </a:lnTo>
                  <a:lnTo>
                    <a:pt x="1416" y="87"/>
                  </a:lnTo>
                  <a:lnTo>
                    <a:pt x="1405" y="90"/>
                  </a:lnTo>
                  <a:lnTo>
                    <a:pt x="1405" y="90"/>
                  </a:lnTo>
                  <a:lnTo>
                    <a:pt x="1350" y="111"/>
                  </a:lnTo>
                  <a:lnTo>
                    <a:pt x="1347" y="111"/>
                  </a:lnTo>
                  <a:lnTo>
                    <a:pt x="1270" y="139"/>
                  </a:lnTo>
                  <a:lnTo>
                    <a:pt x="1270" y="139"/>
                  </a:lnTo>
                  <a:lnTo>
                    <a:pt x="1263" y="145"/>
                  </a:lnTo>
                  <a:lnTo>
                    <a:pt x="1255" y="151"/>
                  </a:lnTo>
                  <a:lnTo>
                    <a:pt x="1251" y="160"/>
                  </a:lnTo>
                  <a:lnTo>
                    <a:pt x="1249" y="164"/>
                  </a:lnTo>
                  <a:lnTo>
                    <a:pt x="1249" y="169"/>
                  </a:lnTo>
                  <a:lnTo>
                    <a:pt x="1252" y="212"/>
                  </a:lnTo>
                  <a:lnTo>
                    <a:pt x="1263" y="311"/>
                  </a:lnTo>
                  <a:lnTo>
                    <a:pt x="1263" y="311"/>
                  </a:lnTo>
                  <a:lnTo>
                    <a:pt x="1276" y="407"/>
                  </a:lnTo>
                  <a:lnTo>
                    <a:pt x="1282" y="451"/>
                  </a:lnTo>
                  <a:lnTo>
                    <a:pt x="1282" y="451"/>
                  </a:lnTo>
                  <a:lnTo>
                    <a:pt x="1283" y="460"/>
                  </a:lnTo>
                  <a:lnTo>
                    <a:pt x="1282" y="469"/>
                  </a:lnTo>
                  <a:lnTo>
                    <a:pt x="1280" y="478"/>
                  </a:lnTo>
                  <a:lnTo>
                    <a:pt x="1276" y="485"/>
                  </a:lnTo>
                  <a:lnTo>
                    <a:pt x="1271" y="493"/>
                  </a:lnTo>
                  <a:lnTo>
                    <a:pt x="1267" y="500"/>
                  </a:lnTo>
                  <a:lnTo>
                    <a:pt x="1260" y="506"/>
                  </a:lnTo>
                  <a:lnTo>
                    <a:pt x="1254" y="510"/>
                  </a:lnTo>
                  <a:lnTo>
                    <a:pt x="1231" y="521"/>
                  </a:lnTo>
                  <a:lnTo>
                    <a:pt x="1231" y="521"/>
                  </a:lnTo>
                  <a:lnTo>
                    <a:pt x="1218" y="527"/>
                  </a:lnTo>
                  <a:lnTo>
                    <a:pt x="1218" y="527"/>
                  </a:lnTo>
                  <a:lnTo>
                    <a:pt x="1202" y="536"/>
                  </a:lnTo>
                  <a:lnTo>
                    <a:pt x="1184" y="544"/>
                  </a:lnTo>
                  <a:lnTo>
                    <a:pt x="1116" y="586"/>
                  </a:lnTo>
                  <a:lnTo>
                    <a:pt x="1116" y="586"/>
                  </a:lnTo>
                  <a:lnTo>
                    <a:pt x="1109" y="589"/>
                  </a:lnTo>
                  <a:lnTo>
                    <a:pt x="1101" y="592"/>
                  </a:lnTo>
                  <a:lnTo>
                    <a:pt x="1092" y="593"/>
                  </a:lnTo>
                  <a:lnTo>
                    <a:pt x="1084" y="592"/>
                  </a:lnTo>
                  <a:lnTo>
                    <a:pt x="1075" y="590"/>
                  </a:lnTo>
                  <a:lnTo>
                    <a:pt x="1066" y="587"/>
                  </a:lnTo>
                  <a:lnTo>
                    <a:pt x="1058" y="584"/>
                  </a:lnTo>
                  <a:lnTo>
                    <a:pt x="1051" y="578"/>
                  </a:lnTo>
                  <a:lnTo>
                    <a:pt x="1051" y="578"/>
                  </a:lnTo>
                  <a:lnTo>
                    <a:pt x="1017" y="549"/>
                  </a:lnTo>
                  <a:lnTo>
                    <a:pt x="982" y="521"/>
                  </a:lnTo>
                  <a:lnTo>
                    <a:pt x="942" y="488"/>
                  </a:lnTo>
                  <a:lnTo>
                    <a:pt x="942" y="488"/>
                  </a:lnTo>
                  <a:lnTo>
                    <a:pt x="866" y="431"/>
                  </a:lnTo>
                  <a:lnTo>
                    <a:pt x="829" y="404"/>
                  </a:lnTo>
                  <a:lnTo>
                    <a:pt x="829" y="404"/>
                  </a:lnTo>
                  <a:lnTo>
                    <a:pt x="822" y="399"/>
                  </a:lnTo>
                  <a:lnTo>
                    <a:pt x="811" y="399"/>
                  </a:lnTo>
                  <a:lnTo>
                    <a:pt x="803" y="401"/>
                  </a:lnTo>
                  <a:lnTo>
                    <a:pt x="794" y="405"/>
                  </a:lnTo>
                  <a:lnTo>
                    <a:pt x="730" y="453"/>
                  </a:lnTo>
                  <a:lnTo>
                    <a:pt x="730" y="453"/>
                  </a:lnTo>
                  <a:lnTo>
                    <a:pt x="717" y="465"/>
                  </a:lnTo>
                  <a:lnTo>
                    <a:pt x="703" y="475"/>
                  </a:lnTo>
                  <a:lnTo>
                    <a:pt x="703" y="475"/>
                  </a:lnTo>
                  <a:lnTo>
                    <a:pt x="690" y="487"/>
                  </a:lnTo>
                  <a:lnTo>
                    <a:pt x="672" y="503"/>
                  </a:lnTo>
                  <a:lnTo>
                    <a:pt x="672" y="503"/>
                  </a:lnTo>
                  <a:lnTo>
                    <a:pt x="667" y="510"/>
                  </a:lnTo>
                  <a:lnTo>
                    <a:pt x="664" y="521"/>
                  </a:lnTo>
                  <a:lnTo>
                    <a:pt x="662" y="530"/>
                  </a:lnTo>
                  <a:lnTo>
                    <a:pt x="662" y="534"/>
                  </a:lnTo>
                  <a:lnTo>
                    <a:pt x="664" y="539"/>
                  </a:lnTo>
                  <a:lnTo>
                    <a:pt x="664" y="539"/>
                  </a:lnTo>
                  <a:lnTo>
                    <a:pt x="683" y="580"/>
                  </a:lnTo>
                  <a:lnTo>
                    <a:pt x="724" y="667"/>
                  </a:lnTo>
                  <a:lnTo>
                    <a:pt x="724" y="667"/>
                  </a:lnTo>
                  <a:lnTo>
                    <a:pt x="746" y="712"/>
                  </a:lnTo>
                  <a:lnTo>
                    <a:pt x="767" y="752"/>
                  </a:lnTo>
                  <a:lnTo>
                    <a:pt x="788" y="791"/>
                  </a:lnTo>
                  <a:lnTo>
                    <a:pt x="788" y="791"/>
                  </a:lnTo>
                  <a:lnTo>
                    <a:pt x="792" y="799"/>
                  </a:lnTo>
                  <a:lnTo>
                    <a:pt x="794" y="808"/>
                  </a:lnTo>
                  <a:lnTo>
                    <a:pt x="795" y="817"/>
                  </a:lnTo>
                  <a:lnTo>
                    <a:pt x="795" y="826"/>
                  </a:lnTo>
                  <a:lnTo>
                    <a:pt x="794" y="834"/>
                  </a:lnTo>
                  <a:lnTo>
                    <a:pt x="791" y="842"/>
                  </a:lnTo>
                  <a:lnTo>
                    <a:pt x="788" y="851"/>
                  </a:lnTo>
                  <a:lnTo>
                    <a:pt x="782" y="857"/>
                  </a:lnTo>
                  <a:lnTo>
                    <a:pt x="782" y="857"/>
                  </a:lnTo>
                  <a:lnTo>
                    <a:pt x="782" y="857"/>
                  </a:lnTo>
                  <a:lnTo>
                    <a:pt x="779" y="860"/>
                  </a:lnTo>
                  <a:lnTo>
                    <a:pt x="779" y="860"/>
                  </a:lnTo>
                  <a:lnTo>
                    <a:pt x="715" y="931"/>
                  </a:lnTo>
                  <a:lnTo>
                    <a:pt x="687" y="963"/>
                  </a:lnTo>
                  <a:lnTo>
                    <a:pt x="689" y="963"/>
                  </a:lnTo>
                  <a:lnTo>
                    <a:pt x="680" y="975"/>
                  </a:lnTo>
                  <a:lnTo>
                    <a:pt x="680" y="975"/>
                  </a:lnTo>
                  <a:lnTo>
                    <a:pt x="672" y="982"/>
                  </a:lnTo>
                  <a:lnTo>
                    <a:pt x="661" y="990"/>
                  </a:lnTo>
                  <a:lnTo>
                    <a:pt x="649" y="993"/>
                  </a:lnTo>
                  <a:lnTo>
                    <a:pt x="637" y="994"/>
                  </a:lnTo>
                  <a:lnTo>
                    <a:pt x="637" y="994"/>
                  </a:lnTo>
                  <a:lnTo>
                    <a:pt x="627" y="994"/>
                  </a:lnTo>
                  <a:lnTo>
                    <a:pt x="618" y="991"/>
                  </a:lnTo>
                  <a:lnTo>
                    <a:pt x="618" y="991"/>
                  </a:lnTo>
                  <a:lnTo>
                    <a:pt x="575" y="975"/>
                  </a:lnTo>
                  <a:lnTo>
                    <a:pt x="533" y="960"/>
                  </a:lnTo>
                  <a:lnTo>
                    <a:pt x="485" y="944"/>
                  </a:lnTo>
                  <a:lnTo>
                    <a:pt x="485" y="944"/>
                  </a:lnTo>
                  <a:lnTo>
                    <a:pt x="434" y="928"/>
                  </a:lnTo>
                  <a:lnTo>
                    <a:pt x="390" y="914"/>
                  </a:lnTo>
                  <a:lnTo>
                    <a:pt x="347" y="901"/>
                  </a:lnTo>
                  <a:lnTo>
                    <a:pt x="347" y="901"/>
                  </a:lnTo>
                  <a:lnTo>
                    <a:pt x="343" y="901"/>
                  </a:lnTo>
                  <a:lnTo>
                    <a:pt x="338" y="901"/>
                  </a:lnTo>
                  <a:lnTo>
                    <a:pt x="329" y="902"/>
                  </a:lnTo>
                  <a:lnTo>
                    <a:pt x="320" y="908"/>
                  </a:lnTo>
                  <a:lnTo>
                    <a:pt x="315" y="914"/>
                  </a:lnTo>
                  <a:lnTo>
                    <a:pt x="276" y="979"/>
                  </a:lnTo>
                  <a:lnTo>
                    <a:pt x="233" y="1049"/>
                  </a:lnTo>
                  <a:lnTo>
                    <a:pt x="233" y="1049"/>
                  </a:lnTo>
                  <a:lnTo>
                    <a:pt x="232" y="1053"/>
                  </a:lnTo>
                  <a:lnTo>
                    <a:pt x="230" y="1058"/>
                  </a:lnTo>
                  <a:lnTo>
                    <a:pt x="230" y="1068"/>
                  </a:lnTo>
                  <a:lnTo>
                    <a:pt x="233" y="1078"/>
                  </a:lnTo>
                  <a:lnTo>
                    <a:pt x="238" y="1086"/>
                  </a:lnTo>
                  <a:lnTo>
                    <a:pt x="238" y="1086"/>
                  </a:lnTo>
                  <a:lnTo>
                    <a:pt x="270" y="1117"/>
                  </a:lnTo>
                  <a:lnTo>
                    <a:pt x="340" y="1185"/>
                  </a:lnTo>
                  <a:lnTo>
                    <a:pt x="340" y="1185"/>
                  </a:lnTo>
                  <a:lnTo>
                    <a:pt x="411" y="1252"/>
                  </a:lnTo>
                  <a:lnTo>
                    <a:pt x="443" y="1281"/>
                  </a:lnTo>
                  <a:lnTo>
                    <a:pt x="443" y="1281"/>
                  </a:lnTo>
                  <a:lnTo>
                    <a:pt x="451" y="1287"/>
                  </a:lnTo>
                  <a:lnTo>
                    <a:pt x="455" y="1294"/>
                  </a:lnTo>
                  <a:lnTo>
                    <a:pt x="459" y="1302"/>
                  </a:lnTo>
                  <a:lnTo>
                    <a:pt x="461" y="1311"/>
                  </a:lnTo>
                  <a:lnTo>
                    <a:pt x="462" y="1320"/>
                  </a:lnTo>
                  <a:lnTo>
                    <a:pt x="462" y="1328"/>
                  </a:lnTo>
                  <a:lnTo>
                    <a:pt x="461" y="1336"/>
                  </a:lnTo>
                  <a:lnTo>
                    <a:pt x="458" y="1345"/>
                  </a:lnTo>
                  <a:lnTo>
                    <a:pt x="448" y="1367"/>
                  </a:lnTo>
                  <a:lnTo>
                    <a:pt x="448" y="1367"/>
                  </a:lnTo>
                  <a:lnTo>
                    <a:pt x="437" y="1395"/>
                  </a:lnTo>
                  <a:lnTo>
                    <a:pt x="403" y="1490"/>
                  </a:lnTo>
                  <a:lnTo>
                    <a:pt x="403" y="1490"/>
                  </a:lnTo>
                  <a:lnTo>
                    <a:pt x="400" y="1497"/>
                  </a:lnTo>
                  <a:lnTo>
                    <a:pt x="396" y="1504"/>
                  </a:lnTo>
                  <a:lnTo>
                    <a:pt x="390" y="1510"/>
                  </a:lnTo>
                  <a:lnTo>
                    <a:pt x="383" y="1516"/>
                  </a:lnTo>
                  <a:lnTo>
                    <a:pt x="375" y="1521"/>
                  </a:lnTo>
                  <a:lnTo>
                    <a:pt x="366" y="1524"/>
                  </a:lnTo>
                  <a:lnTo>
                    <a:pt x="357" y="1525"/>
                  </a:lnTo>
                  <a:lnTo>
                    <a:pt x="349" y="1527"/>
                  </a:lnTo>
                  <a:lnTo>
                    <a:pt x="349" y="1527"/>
                  </a:lnTo>
                  <a:lnTo>
                    <a:pt x="349" y="1527"/>
                  </a:lnTo>
                  <a:lnTo>
                    <a:pt x="304" y="1527"/>
                  </a:lnTo>
                  <a:lnTo>
                    <a:pt x="208" y="1528"/>
                  </a:lnTo>
                  <a:lnTo>
                    <a:pt x="208" y="1528"/>
                  </a:lnTo>
                  <a:lnTo>
                    <a:pt x="112" y="1533"/>
                  </a:lnTo>
                  <a:lnTo>
                    <a:pt x="68" y="1536"/>
                  </a:lnTo>
                  <a:lnTo>
                    <a:pt x="68" y="1536"/>
                  </a:lnTo>
                  <a:lnTo>
                    <a:pt x="63" y="1537"/>
                  </a:lnTo>
                  <a:lnTo>
                    <a:pt x="59" y="1538"/>
                  </a:lnTo>
                  <a:lnTo>
                    <a:pt x="51" y="1543"/>
                  </a:lnTo>
                  <a:lnTo>
                    <a:pt x="44" y="1552"/>
                  </a:lnTo>
                  <a:lnTo>
                    <a:pt x="41" y="1561"/>
                  </a:lnTo>
                  <a:lnTo>
                    <a:pt x="22" y="1636"/>
                  </a:lnTo>
                  <a:lnTo>
                    <a:pt x="11" y="1713"/>
                  </a:lnTo>
                  <a:lnTo>
                    <a:pt x="11" y="1713"/>
                  </a:lnTo>
                  <a:lnTo>
                    <a:pt x="11" y="1722"/>
                  </a:lnTo>
                  <a:lnTo>
                    <a:pt x="14" y="1732"/>
                  </a:lnTo>
                  <a:lnTo>
                    <a:pt x="20" y="1740"/>
                  </a:lnTo>
                  <a:lnTo>
                    <a:pt x="23" y="1743"/>
                  </a:lnTo>
                  <a:lnTo>
                    <a:pt x="26" y="1746"/>
                  </a:lnTo>
                  <a:lnTo>
                    <a:pt x="26" y="1746"/>
                  </a:lnTo>
                  <a:lnTo>
                    <a:pt x="68" y="1765"/>
                  </a:lnTo>
                  <a:lnTo>
                    <a:pt x="155" y="1805"/>
                  </a:lnTo>
                  <a:lnTo>
                    <a:pt x="285" y="1858"/>
                  </a:lnTo>
                  <a:lnTo>
                    <a:pt x="285" y="1858"/>
                  </a:lnTo>
                  <a:lnTo>
                    <a:pt x="292" y="1862"/>
                  </a:lnTo>
                  <a:lnTo>
                    <a:pt x="300" y="1867"/>
                  </a:lnTo>
                  <a:lnTo>
                    <a:pt x="307" y="1873"/>
                  </a:lnTo>
                  <a:lnTo>
                    <a:pt x="312" y="1880"/>
                  </a:lnTo>
                  <a:lnTo>
                    <a:pt x="316" y="1888"/>
                  </a:lnTo>
                  <a:lnTo>
                    <a:pt x="320" y="1896"/>
                  </a:lnTo>
                  <a:lnTo>
                    <a:pt x="322" y="1904"/>
                  </a:lnTo>
                  <a:lnTo>
                    <a:pt x="322" y="1913"/>
                  </a:lnTo>
                  <a:lnTo>
                    <a:pt x="322" y="1913"/>
                  </a:lnTo>
                  <a:lnTo>
                    <a:pt x="319" y="1996"/>
                  </a:lnTo>
                  <a:lnTo>
                    <a:pt x="317" y="2055"/>
                  </a:lnTo>
                  <a:lnTo>
                    <a:pt x="319" y="2055"/>
                  </a:lnTo>
                  <a:lnTo>
                    <a:pt x="319" y="2068"/>
                  </a:lnTo>
                  <a:lnTo>
                    <a:pt x="319" y="2068"/>
                  </a:lnTo>
                  <a:lnTo>
                    <a:pt x="319" y="2077"/>
                  </a:lnTo>
                  <a:lnTo>
                    <a:pt x="317" y="2084"/>
                  </a:lnTo>
                  <a:lnTo>
                    <a:pt x="315" y="2093"/>
                  </a:lnTo>
                  <a:lnTo>
                    <a:pt x="310" y="2101"/>
                  </a:lnTo>
                  <a:lnTo>
                    <a:pt x="304" y="2106"/>
                  </a:lnTo>
                  <a:lnTo>
                    <a:pt x="297" y="2114"/>
                  </a:lnTo>
                  <a:lnTo>
                    <a:pt x="289" y="2118"/>
                  </a:lnTo>
                  <a:lnTo>
                    <a:pt x="282" y="2121"/>
                  </a:lnTo>
                  <a:lnTo>
                    <a:pt x="282" y="2121"/>
                  </a:lnTo>
                  <a:lnTo>
                    <a:pt x="241" y="2136"/>
                  </a:lnTo>
                  <a:lnTo>
                    <a:pt x="149" y="2172"/>
                  </a:lnTo>
                  <a:lnTo>
                    <a:pt x="149" y="2172"/>
                  </a:lnTo>
                  <a:lnTo>
                    <a:pt x="59" y="2209"/>
                  </a:lnTo>
                  <a:lnTo>
                    <a:pt x="17" y="2226"/>
                  </a:lnTo>
                  <a:lnTo>
                    <a:pt x="17" y="2226"/>
                  </a:lnTo>
                  <a:lnTo>
                    <a:pt x="10" y="2232"/>
                  </a:lnTo>
                  <a:lnTo>
                    <a:pt x="4" y="2240"/>
                  </a:lnTo>
                  <a:lnTo>
                    <a:pt x="1" y="2248"/>
                  </a:lnTo>
                  <a:lnTo>
                    <a:pt x="0" y="2253"/>
                  </a:lnTo>
                  <a:lnTo>
                    <a:pt x="1" y="2257"/>
                  </a:lnTo>
                  <a:lnTo>
                    <a:pt x="13" y="2331"/>
                  </a:lnTo>
                  <a:lnTo>
                    <a:pt x="26" y="2413"/>
                  </a:lnTo>
                  <a:lnTo>
                    <a:pt x="26" y="2413"/>
                  </a:lnTo>
                  <a:lnTo>
                    <a:pt x="26" y="2417"/>
                  </a:lnTo>
                  <a:lnTo>
                    <a:pt x="29" y="2422"/>
                  </a:lnTo>
                  <a:lnTo>
                    <a:pt x="35" y="2430"/>
                  </a:lnTo>
                  <a:lnTo>
                    <a:pt x="42" y="2435"/>
                  </a:lnTo>
                  <a:lnTo>
                    <a:pt x="51" y="2438"/>
                  </a:lnTo>
                  <a:lnTo>
                    <a:pt x="51" y="2438"/>
                  </a:lnTo>
                  <a:lnTo>
                    <a:pt x="97" y="2442"/>
                  </a:lnTo>
                  <a:lnTo>
                    <a:pt x="193" y="2450"/>
                  </a:lnTo>
                  <a:lnTo>
                    <a:pt x="193" y="2450"/>
                  </a:lnTo>
                  <a:lnTo>
                    <a:pt x="291" y="2454"/>
                  </a:lnTo>
                  <a:lnTo>
                    <a:pt x="335" y="2456"/>
                  </a:lnTo>
                  <a:lnTo>
                    <a:pt x="335" y="2456"/>
                  </a:lnTo>
                  <a:lnTo>
                    <a:pt x="344" y="2456"/>
                  </a:lnTo>
                  <a:lnTo>
                    <a:pt x="353" y="2459"/>
                  </a:lnTo>
                  <a:lnTo>
                    <a:pt x="360" y="2461"/>
                  </a:lnTo>
                  <a:lnTo>
                    <a:pt x="368" y="2467"/>
                  </a:lnTo>
                  <a:lnTo>
                    <a:pt x="375" y="2472"/>
                  </a:lnTo>
                  <a:lnTo>
                    <a:pt x="380" y="2479"/>
                  </a:lnTo>
                  <a:lnTo>
                    <a:pt x="384" y="2487"/>
                  </a:lnTo>
                  <a:lnTo>
                    <a:pt x="387" y="2494"/>
                  </a:lnTo>
                  <a:lnTo>
                    <a:pt x="393" y="2518"/>
                  </a:lnTo>
                  <a:lnTo>
                    <a:pt x="393" y="2518"/>
                  </a:lnTo>
                  <a:lnTo>
                    <a:pt x="403" y="2547"/>
                  </a:lnTo>
                  <a:lnTo>
                    <a:pt x="403" y="2547"/>
                  </a:lnTo>
                  <a:lnTo>
                    <a:pt x="412" y="2568"/>
                  </a:lnTo>
                  <a:lnTo>
                    <a:pt x="439" y="2642"/>
                  </a:lnTo>
                  <a:lnTo>
                    <a:pt x="439" y="2642"/>
                  </a:lnTo>
                  <a:lnTo>
                    <a:pt x="440" y="2649"/>
                  </a:lnTo>
                  <a:lnTo>
                    <a:pt x="442" y="2658"/>
                  </a:lnTo>
                  <a:lnTo>
                    <a:pt x="440" y="2667"/>
                  </a:lnTo>
                  <a:lnTo>
                    <a:pt x="439" y="2675"/>
                  </a:lnTo>
                  <a:lnTo>
                    <a:pt x="436" y="2683"/>
                  </a:lnTo>
                  <a:lnTo>
                    <a:pt x="431" y="2691"/>
                  </a:lnTo>
                  <a:lnTo>
                    <a:pt x="425" y="2698"/>
                  </a:lnTo>
                  <a:lnTo>
                    <a:pt x="420" y="2704"/>
                  </a:lnTo>
                  <a:lnTo>
                    <a:pt x="420" y="2704"/>
                  </a:lnTo>
                  <a:lnTo>
                    <a:pt x="386" y="2732"/>
                  </a:lnTo>
                  <a:lnTo>
                    <a:pt x="313" y="2796"/>
                  </a:lnTo>
                  <a:lnTo>
                    <a:pt x="313" y="2796"/>
                  </a:lnTo>
                  <a:lnTo>
                    <a:pt x="242" y="2861"/>
                  </a:lnTo>
                  <a:lnTo>
                    <a:pt x="210" y="2892"/>
                  </a:lnTo>
                  <a:lnTo>
                    <a:pt x="210" y="2892"/>
                  </a:lnTo>
                  <a:lnTo>
                    <a:pt x="208" y="2896"/>
                  </a:lnTo>
                  <a:lnTo>
                    <a:pt x="205" y="2899"/>
                  </a:lnTo>
                  <a:lnTo>
                    <a:pt x="202" y="2910"/>
                  </a:lnTo>
                  <a:lnTo>
                    <a:pt x="202" y="2920"/>
                  </a:lnTo>
                  <a:lnTo>
                    <a:pt x="205" y="2929"/>
                  </a:lnTo>
                  <a:lnTo>
                    <a:pt x="220" y="2957"/>
                  </a:lnTo>
                  <a:lnTo>
                    <a:pt x="220" y="2957"/>
                  </a:lnTo>
                  <a:lnTo>
                    <a:pt x="229" y="2976"/>
                  </a:lnTo>
                  <a:lnTo>
                    <a:pt x="241" y="2997"/>
                  </a:lnTo>
                  <a:lnTo>
                    <a:pt x="281" y="3064"/>
                  </a:lnTo>
                  <a:lnTo>
                    <a:pt x="281" y="3064"/>
                  </a:lnTo>
                  <a:lnTo>
                    <a:pt x="288" y="3071"/>
                  </a:lnTo>
                  <a:lnTo>
                    <a:pt x="295" y="3077"/>
                  </a:lnTo>
                  <a:lnTo>
                    <a:pt x="306" y="3080"/>
                  </a:lnTo>
                  <a:lnTo>
                    <a:pt x="310" y="3080"/>
                  </a:lnTo>
                  <a:lnTo>
                    <a:pt x="313" y="3080"/>
                  </a:lnTo>
                  <a:lnTo>
                    <a:pt x="313" y="3080"/>
                  </a:lnTo>
                  <a:lnTo>
                    <a:pt x="357" y="3068"/>
                  </a:lnTo>
                  <a:lnTo>
                    <a:pt x="449" y="3043"/>
                  </a:lnTo>
                  <a:lnTo>
                    <a:pt x="449" y="3043"/>
                  </a:lnTo>
                  <a:lnTo>
                    <a:pt x="525" y="3019"/>
                  </a:lnTo>
                  <a:lnTo>
                    <a:pt x="575" y="3003"/>
                  </a:lnTo>
                  <a:lnTo>
                    <a:pt x="575" y="3003"/>
                  </a:lnTo>
                  <a:lnTo>
                    <a:pt x="585" y="2998"/>
                  </a:lnTo>
                  <a:lnTo>
                    <a:pt x="585" y="2998"/>
                  </a:lnTo>
                  <a:lnTo>
                    <a:pt x="594" y="2997"/>
                  </a:lnTo>
                  <a:lnTo>
                    <a:pt x="603" y="2995"/>
                  </a:lnTo>
                  <a:lnTo>
                    <a:pt x="612" y="2997"/>
                  </a:lnTo>
                  <a:lnTo>
                    <a:pt x="621" y="2998"/>
                  </a:lnTo>
                  <a:lnTo>
                    <a:pt x="628" y="3001"/>
                  </a:lnTo>
                  <a:lnTo>
                    <a:pt x="637" y="3006"/>
                  </a:lnTo>
                  <a:lnTo>
                    <a:pt x="643" y="3010"/>
                  </a:lnTo>
                  <a:lnTo>
                    <a:pt x="649" y="3016"/>
                  </a:lnTo>
                  <a:lnTo>
                    <a:pt x="696" y="3080"/>
                  </a:lnTo>
                  <a:lnTo>
                    <a:pt x="696" y="3080"/>
                  </a:lnTo>
                  <a:lnTo>
                    <a:pt x="706" y="3095"/>
                  </a:lnTo>
                  <a:lnTo>
                    <a:pt x="718" y="3106"/>
                  </a:lnTo>
                  <a:lnTo>
                    <a:pt x="718" y="3106"/>
                  </a:lnTo>
                  <a:lnTo>
                    <a:pt x="730" y="3120"/>
                  </a:lnTo>
                  <a:lnTo>
                    <a:pt x="746" y="3137"/>
                  </a:lnTo>
                  <a:lnTo>
                    <a:pt x="746" y="3137"/>
                  </a:lnTo>
                  <a:lnTo>
                    <a:pt x="752" y="3145"/>
                  </a:lnTo>
                  <a:lnTo>
                    <a:pt x="755" y="3152"/>
                  </a:lnTo>
                  <a:lnTo>
                    <a:pt x="758" y="3161"/>
                  </a:lnTo>
                  <a:lnTo>
                    <a:pt x="760" y="3169"/>
                  </a:lnTo>
                  <a:lnTo>
                    <a:pt x="760" y="3177"/>
                  </a:lnTo>
                  <a:lnTo>
                    <a:pt x="758" y="3186"/>
                  </a:lnTo>
                  <a:lnTo>
                    <a:pt x="755" y="3195"/>
                  </a:lnTo>
                  <a:lnTo>
                    <a:pt x="752" y="3204"/>
                  </a:lnTo>
                  <a:lnTo>
                    <a:pt x="752" y="3204"/>
                  </a:lnTo>
                  <a:lnTo>
                    <a:pt x="729" y="3243"/>
                  </a:lnTo>
                  <a:lnTo>
                    <a:pt x="706" y="3281"/>
                  </a:lnTo>
                  <a:lnTo>
                    <a:pt x="681" y="3327"/>
                  </a:lnTo>
                  <a:lnTo>
                    <a:pt x="681" y="3327"/>
                  </a:lnTo>
                  <a:lnTo>
                    <a:pt x="656" y="3373"/>
                  </a:lnTo>
                  <a:lnTo>
                    <a:pt x="635" y="3414"/>
                  </a:lnTo>
                  <a:lnTo>
                    <a:pt x="616" y="3454"/>
                  </a:lnTo>
                  <a:lnTo>
                    <a:pt x="616" y="3454"/>
                  </a:lnTo>
                  <a:lnTo>
                    <a:pt x="615" y="3457"/>
                  </a:lnTo>
                  <a:lnTo>
                    <a:pt x="615" y="3461"/>
                  </a:lnTo>
                  <a:lnTo>
                    <a:pt x="616" y="3472"/>
                  </a:lnTo>
                  <a:lnTo>
                    <a:pt x="619" y="3481"/>
                  </a:lnTo>
                  <a:lnTo>
                    <a:pt x="625" y="3488"/>
                  </a:lnTo>
                  <a:lnTo>
                    <a:pt x="680" y="3538"/>
                  </a:lnTo>
                  <a:lnTo>
                    <a:pt x="711" y="3565"/>
                  </a:lnTo>
                  <a:lnTo>
                    <a:pt x="711" y="3565"/>
                  </a:lnTo>
                  <a:lnTo>
                    <a:pt x="721" y="3575"/>
                  </a:lnTo>
                  <a:lnTo>
                    <a:pt x="732" y="3583"/>
                  </a:lnTo>
                  <a:lnTo>
                    <a:pt x="742" y="3590"/>
                  </a:lnTo>
                  <a:lnTo>
                    <a:pt x="742" y="3590"/>
                  </a:lnTo>
                  <a:lnTo>
                    <a:pt x="751" y="3595"/>
                  </a:lnTo>
                  <a:lnTo>
                    <a:pt x="760" y="3598"/>
                  </a:lnTo>
                  <a:lnTo>
                    <a:pt x="770" y="3596"/>
                  </a:lnTo>
                  <a:lnTo>
                    <a:pt x="774" y="3595"/>
                  </a:lnTo>
                  <a:lnTo>
                    <a:pt x="779" y="3593"/>
                  </a:lnTo>
                  <a:lnTo>
                    <a:pt x="779" y="3593"/>
                  </a:lnTo>
                  <a:lnTo>
                    <a:pt x="816" y="3568"/>
                  </a:lnTo>
                  <a:lnTo>
                    <a:pt x="853" y="3541"/>
                  </a:lnTo>
                  <a:lnTo>
                    <a:pt x="894" y="3510"/>
                  </a:lnTo>
                  <a:lnTo>
                    <a:pt x="894" y="3510"/>
                  </a:lnTo>
                  <a:lnTo>
                    <a:pt x="971" y="3453"/>
                  </a:lnTo>
                  <a:lnTo>
                    <a:pt x="1007" y="3426"/>
                  </a:lnTo>
                  <a:lnTo>
                    <a:pt x="1007" y="3426"/>
                  </a:lnTo>
                  <a:lnTo>
                    <a:pt x="1013" y="3420"/>
                  </a:lnTo>
                  <a:lnTo>
                    <a:pt x="1020" y="3417"/>
                  </a:lnTo>
                  <a:lnTo>
                    <a:pt x="1029" y="3416"/>
                  </a:lnTo>
                  <a:lnTo>
                    <a:pt x="1036" y="3414"/>
                  </a:lnTo>
                  <a:lnTo>
                    <a:pt x="1045" y="3414"/>
                  </a:lnTo>
                  <a:lnTo>
                    <a:pt x="1054" y="3416"/>
                  </a:lnTo>
                  <a:lnTo>
                    <a:pt x="1061" y="3417"/>
                  </a:lnTo>
                  <a:lnTo>
                    <a:pt x="1070" y="3421"/>
                  </a:lnTo>
                  <a:lnTo>
                    <a:pt x="1205" y="3503"/>
                  </a:lnTo>
                  <a:lnTo>
                    <a:pt x="1205" y="3503"/>
                  </a:lnTo>
                  <a:lnTo>
                    <a:pt x="1212" y="3506"/>
                  </a:lnTo>
                  <a:lnTo>
                    <a:pt x="1218" y="3512"/>
                  </a:lnTo>
                  <a:lnTo>
                    <a:pt x="1223" y="3518"/>
                  </a:lnTo>
                  <a:lnTo>
                    <a:pt x="1227" y="3527"/>
                  </a:lnTo>
                  <a:lnTo>
                    <a:pt x="1230" y="3534"/>
                  </a:lnTo>
                  <a:lnTo>
                    <a:pt x="1233" y="3543"/>
                  </a:lnTo>
                  <a:lnTo>
                    <a:pt x="1233" y="3552"/>
                  </a:lnTo>
                  <a:lnTo>
                    <a:pt x="1233" y="3561"/>
                  </a:lnTo>
                  <a:lnTo>
                    <a:pt x="1233" y="3561"/>
                  </a:lnTo>
                  <a:lnTo>
                    <a:pt x="1224" y="3603"/>
                  </a:lnTo>
                  <a:lnTo>
                    <a:pt x="1209" y="3700"/>
                  </a:lnTo>
                  <a:lnTo>
                    <a:pt x="1209" y="3700"/>
                  </a:lnTo>
                  <a:lnTo>
                    <a:pt x="1202" y="3750"/>
                  </a:lnTo>
                  <a:lnTo>
                    <a:pt x="1196" y="3796"/>
                  </a:lnTo>
                  <a:lnTo>
                    <a:pt x="1192" y="3840"/>
                  </a:lnTo>
                  <a:lnTo>
                    <a:pt x="1192" y="3840"/>
                  </a:lnTo>
                  <a:lnTo>
                    <a:pt x="1192" y="3845"/>
                  </a:lnTo>
                  <a:lnTo>
                    <a:pt x="1193" y="3849"/>
                  </a:lnTo>
                  <a:lnTo>
                    <a:pt x="1197" y="3858"/>
                  </a:lnTo>
                  <a:lnTo>
                    <a:pt x="1203" y="3867"/>
                  </a:lnTo>
                  <a:lnTo>
                    <a:pt x="1211" y="3873"/>
                  </a:lnTo>
                  <a:lnTo>
                    <a:pt x="1220" y="3876"/>
                  </a:lnTo>
                  <a:lnTo>
                    <a:pt x="1220" y="3876"/>
                  </a:lnTo>
                  <a:lnTo>
                    <a:pt x="1233" y="3882"/>
                  </a:lnTo>
                  <a:lnTo>
                    <a:pt x="1357" y="3926"/>
                  </a:lnTo>
                  <a:lnTo>
                    <a:pt x="1357" y="3926"/>
                  </a:lnTo>
                  <a:lnTo>
                    <a:pt x="1366" y="3927"/>
                  </a:lnTo>
                  <a:lnTo>
                    <a:pt x="1376" y="3926"/>
                  </a:lnTo>
                  <a:lnTo>
                    <a:pt x="1385" y="3923"/>
                  </a:lnTo>
                  <a:lnTo>
                    <a:pt x="1388" y="3920"/>
                  </a:lnTo>
                  <a:lnTo>
                    <a:pt x="1391" y="3917"/>
                  </a:lnTo>
                  <a:lnTo>
                    <a:pt x="1391" y="3917"/>
                  </a:lnTo>
                  <a:lnTo>
                    <a:pt x="1418" y="3882"/>
                  </a:lnTo>
                  <a:lnTo>
                    <a:pt x="1443" y="3845"/>
                  </a:lnTo>
                  <a:lnTo>
                    <a:pt x="1473" y="3800"/>
                  </a:lnTo>
                  <a:lnTo>
                    <a:pt x="1473" y="3800"/>
                  </a:lnTo>
                  <a:lnTo>
                    <a:pt x="1501" y="3757"/>
                  </a:lnTo>
                  <a:lnTo>
                    <a:pt x="1524" y="3719"/>
                  </a:lnTo>
                  <a:lnTo>
                    <a:pt x="1548" y="3680"/>
                  </a:lnTo>
                  <a:lnTo>
                    <a:pt x="1548" y="3680"/>
                  </a:lnTo>
                  <a:lnTo>
                    <a:pt x="1552" y="3673"/>
                  </a:lnTo>
                  <a:lnTo>
                    <a:pt x="1560" y="3667"/>
                  </a:lnTo>
                  <a:lnTo>
                    <a:pt x="1567" y="3661"/>
                  </a:lnTo>
                  <a:lnTo>
                    <a:pt x="1575" y="3657"/>
                  </a:lnTo>
                  <a:lnTo>
                    <a:pt x="1582" y="3654"/>
                  </a:lnTo>
                  <a:lnTo>
                    <a:pt x="1591" y="3652"/>
                  </a:lnTo>
                  <a:lnTo>
                    <a:pt x="1600" y="3652"/>
                  </a:lnTo>
                  <a:lnTo>
                    <a:pt x="1607" y="3654"/>
                  </a:lnTo>
                  <a:lnTo>
                    <a:pt x="1684" y="3671"/>
                  </a:lnTo>
                  <a:lnTo>
                    <a:pt x="1761" y="3683"/>
                  </a:lnTo>
                  <a:lnTo>
                    <a:pt x="1761" y="3683"/>
                  </a:lnTo>
                  <a:lnTo>
                    <a:pt x="1768" y="3685"/>
                  </a:lnTo>
                  <a:lnTo>
                    <a:pt x="1777" y="3688"/>
                  </a:lnTo>
                  <a:lnTo>
                    <a:pt x="1785" y="3692"/>
                  </a:lnTo>
                  <a:lnTo>
                    <a:pt x="1791" y="3698"/>
                  </a:lnTo>
                  <a:lnTo>
                    <a:pt x="1796" y="3706"/>
                  </a:lnTo>
                  <a:lnTo>
                    <a:pt x="1801" y="3713"/>
                  </a:lnTo>
                  <a:lnTo>
                    <a:pt x="1804" y="3722"/>
                  </a:lnTo>
                  <a:lnTo>
                    <a:pt x="1807" y="3729"/>
                  </a:lnTo>
                  <a:lnTo>
                    <a:pt x="1807" y="3729"/>
                  </a:lnTo>
                  <a:lnTo>
                    <a:pt x="1814" y="3774"/>
                  </a:lnTo>
                  <a:lnTo>
                    <a:pt x="1822" y="3819"/>
                  </a:lnTo>
                  <a:lnTo>
                    <a:pt x="1832" y="3870"/>
                  </a:lnTo>
                  <a:lnTo>
                    <a:pt x="1832" y="3870"/>
                  </a:lnTo>
                  <a:lnTo>
                    <a:pt x="1842" y="3921"/>
                  </a:lnTo>
                  <a:lnTo>
                    <a:pt x="1853" y="3966"/>
                  </a:lnTo>
                  <a:lnTo>
                    <a:pt x="1864" y="4009"/>
                  </a:lnTo>
                  <a:lnTo>
                    <a:pt x="1864" y="4009"/>
                  </a:lnTo>
                  <a:lnTo>
                    <a:pt x="1866" y="4012"/>
                  </a:lnTo>
                  <a:lnTo>
                    <a:pt x="1867" y="4016"/>
                  </a:lnTo>
                  <a:lnTo>
                    <a:pt x="1875" y="4022"/>
                  </a:lnTo>
                  <a:lnTo>
                    <a:pt x="1884" y="4026"/>
                  </a:lnTo>
                  <a:lnTo>
                    <a:pt x="1893" y="4029"/>
                  </a:lnTo>
                  <a:lnTo>
                    <a:pt x="1967" y="4032"/>
                  </a:lnTo>
                  <a:lnTo>
                    <a:pt x="2008" y="4034"/>
                  </a:lnTo>
                  <a:lnTo>
                    <a:pt x="2008" y="4034"/>
                  </a:lnTo>
                  <a:lnTo>
                    <a:pt x="2023" y="4034"/>
                  </a:lnTo>
                  <a:lnTo>
                    <a:pt x="2035" y="4034"/>
                  </a:lnTo>
                  <a:lnTo>
                    <a:pt x="2046" y="4032"/>
                  </a:lnTo>
                  <a:lnTo>
                    <a:pt x="2046" y="4032"/>
                  </a:lnTo>
                  <a:lnTo>
                    <a:pt x="2057" y="4031"/>
                  </a:lnTo>
                  <a:lnTo>
                    <a:pt x="2066" y="4026"/>
                  </a:lnTo>
                  <a:lnTo>
                    <a:pt x="2073" y="4019"/>
                  </a:lnTo>
                  <a:lnTo>
                    <a:pt x="2076" y="4015"/>
                  </a:lnTo>
                  <a:lnTo>
                    <a:pt x="2077" y="4012"/>
                  </a:lnTo>
                  <a:lnTo>
                    <a:pt x="2077" y="4012"/>
                  </a:lnTo>
                  <a:lnTo>
                    <a:pt x="2089" y="3967"/>
                  </a:lnTo>
                  <a:lnTo>
                    <a:pt x="2114" y="3874"/>
                  </a:lnTo>
                  <a:lnTo>
                    <a:pt x="2114" y="3874"/>
                  </a:lnTo>
                  <a:lnTo>
                    <a:pt x="2135" y="3779"/>
                  </a:lnTo>
                  <a:lnTo>
                    <a:pt x="2144" y="3737"/>
                  </a:lnTo>
                  <a:lnTo>
                    <a:pt x="2144" y="3737"/>
                  </a:lnTo>
                  <a:lnTo>
                    <a:pt x="2147" y="3728"/>
                  </a:lnTo>
                  <a:lnTo>
                    <a:pt x="2150" y="3720"/>
                  </a:lnTo>
                  <a:lnTo>
                    <a:pt x="2156" y="3713"/>
                  </a:lnTo>
                  <a:lnTo>
                    <a:pt x="2160" y="3707"/>
                  </a:lnTo>
                  <a:lnTo>
                    <a:pt x="2168" y="3701"/>
                  </a:lnTo>
                  <a:lnTo>
                    <a:pt x="2175" y="3697"/>
                  </a:lnTo>
                  <a:lnTo>
                    <a:pt x="2182" y="3694"/>
                  </a:lnTo>
                  <a:lnTo>
                    <a:pt x="2191" y="3692"/>
                  </a:lnTo>
                  <a:lnTo>
                    <a:pt x="2347" y="3667"/>
                  </a:lnTo>
                  <a:lnTo>
                    <a:pt x="2347" y="3667"/>
                  </a:lnTo>
                  <a:lnTo>
                    <a:pt x="2354" y="3666"/>
                  </a:lnTo>
                  <a:lnTo>
                    <a:pt x="2363" y="3667"/>
                  </a:lnTo>
                  <a:lnTo>
                    <a:pt x="2370" y="3669"/>
                  </a:lnTo>
                  <a:lnTo>
                    <a:pt x="2379" y="3671"/>
                  </a:lnTo>
                  <a:lnTo>
                    <a:pt x="2387" y="3676"/>
                  </a:lnTo>
                  <a:lnTo>
                    <a:pt x="2394" y="3682"/>
                  </a:lnTo>
                  <a:lnTo>
                    <a:pt x="2400" y="3688"/>
                  </a:lnTo>
                  <a:lnTo>
                    <a:pt x="2404" y="3695"/>
                  </a:lnTo>
                  <a:lnTo>
                    <a:pt x="2404" y="3695"/>
                  </a:lnTo>
                  <a:lnTo>
                    <a:pt x="2426" y="3734"/>
                  </a:lnTo>
                  <a:lnTo>
                    <a:pt x="2475" y="3815"/>
                  </a:lnTo>
                  <a:lnTo>
                    <a:pt x="2475" y="3815"/>
                  </a:lnTo>
                  <a:lnTo>
                    <a:pt x="2503" y="3859"/>
                  </a:lnTo>
                  <a:lnTo>
                    <a:pt x="2529" y="3898"/>
                  </a:lnTo>
                  <a:lnTo>
                    <a:pt x="2554" y="3935"/>
                  </a:lnTo>
                  <a:lnTo>
                    <a:pt x="2554" y="3935"/>
                  </a:lnTo>
                  <a:lnTo>
                    <a:pt x="2557" y="3938"/>
                  </a:lnTo>
                  <a:lnTo>
                    <a:pt x="2560" y="3941"/>
                  </a:lnTo>
                  <a:lnTo>
                    <a:pt x="2568" y="3945"/>
                  </a:lnTo>
                  <a:lnTo>
                    <a:pt x="2579" y="3948"/>
                  </a:lnTo>
                  <a:lnTo>
                    <a:pt x="2589" y="3947"/>
                  </a:lnTo>
                  <a:lnTo>
                    <a:pt x="2589" y="3947"/>
                  </a:lnTo>
                  <a:lnTo>
                    <a:pt x="2611" y="3941"/>
                  </a:lnTo>
                  <a:lnTo>
                    <a:pt x="2734" y="3895"/>
                  </a:lnTo>
                  <a:lnTo>
                    <a:pt x="2734" y="3895"/>
                  </a:lnTo>
                  <a:lnTo>
                    <a:pt x="2743" y="3890"/>
                  </a:lnTo>
                  <a:lnTo>
                    <a:pt x="2750" y="3883"/>
                  </a:lnTo>
                  <a:lnTo>
                    <a:pt x="2755" y="3874"/>
                  </a:lnTo>
                  <a:lnTo>
                    <a:pt x="2755" y="3870"/>
                  </a:lnTo>
                  <a:lnTo>
                    <a:pt x="2756" y="3865"/>
                  </a:lnTo>
                  <a:lnTo>
                    <a:pt x="2752" y="3822"/>
                  </a:lnTo>
                  <a:lnTo>
                    <a:pt x="2741" y="3723"/>
                  </a:lnTo>
                  <a:lnTo>
                    <a:pt x="2741" y="3723"/>
                  </a:lnTo>
                  <a:lnTo>
                    <a:pt x="2730" y="3627"/>
                  </a:lnTo>
                  <a:lnTo>
                    <a:pt x="2722" y="3583"/>
                  </a:lnTo>
                  <a:lnTo>
                    <a:pt x="2722" y="3583"/>
                  </a:lnTo>
                  <a:lnTo>
                    <a:pt x="2722" y="3574"/>
                  </a:lnTo>
                  <a:lnTo>
                    <a:pt x="2722" y="3565"/>
                  </a:lnTo>
                  <a:lnTo>
                    <a:pt x="2725" y="3556"/>
                  </a:lnTo>
                  <a:lnTo>
                    <a:pt x="2728" y="3549"/>
                  </a:lnTo>
                  <a:lnTo>
                    <a:pt x="2733" y="3541"/>
                  </a:lnTo>
                  <a:lnTo>
                    <a:pt x="2739" y="3534"/>
                  </a:lnTo>
                  <a:lnTo>
                    <a:pt x="2744" y="3528"/>
                  </a:lnTo>
                  <a:lnTo>
                    <a:pt x="2752" y="3525"/>
                  </a:lnTo>
                  <a:lnTo>
                    <a:pt x="2774" y="3513"/>
                  </a:lnTo>
                  <a:lnTo>
                    <a:pt x="2774" y="3513"/>
                  </a:lnTo>
                  <a:lnTo>
                    <a:pt x="2787" y="3507"/>
                  </a:lnTo>
                  <a:lnTo>
                    <a:pt x="2787" y="3507"/>
                  </a:lnTo>
                  <a:lnTo>
                    <a:pt x="2804" y="3500"/>
                  </a:lnTo>
                  <a:lnTo>
                    <a:pt x="2820" y="3490"/>
                  </a:lnTo>
                  <a:lnTo>
                    <a:pt x="2888" y="3448"/>
                  </a:lnTo>
                  <a:lnTo>
                    <a:pt x="2888" y="3448"/>
                  </a:lnTo>
                  <a:lnTo>
                    <a:pt x="2895" y="3445"/>
                  </a:lnTo>
                  <a:lnTo>
                    <a:pt x="2904" y="3442"/>
                  </a:lnTo>
                  <a:lnTo>
                    <a:pt x="2912" y="3442"/>
                  </a:lnTo>
                  <a:lnTo>
                    <a:pt x="2920" y="3442"/>
                  </a:lnTo>
                  <a:lnTo>
                    <a:pt x="2929" y="3444"/>
                  </a:lnTo>
                  <a:lnTo>
                    <a:pt x="2938" y="3447"/>
                  </a:lnTo>
                  <a:lnTo>
                    <a:pt x="2946" y="3451"/>
                  </a:lnTo>
                  <a:lnTo>
                    <a:pt x="2953" y="3456"/>
                  </a:lnTo>
                  <a:lnTo>
                    <a:pt x="2953" y="3456"/>
                  </a:lnTo>
                  <a:lnTo>
                    <a:pt x="2988" y="3485"/>
                  </a:lnTo>
                  <a:lnTo>
                    <a:pt x="3022" y="3515"/>
                  </a:lnTo>
                  <a:lnTo>
                    <a:pt x="3062" y="3546"/>
                  </a:lnTo>
                  <a:lnTo>
                    <a:pt x="3062" y="3546"/>
                  </a:lnTo>
                  <a:lnTo>
                    <a:pt x="3139" y="3605"/>
                  </a:lnTo>
                  <a:lnTo>
                    <a:pt x="3175" y="3630"/>
                  </a:lnTo>
                  <a:lnTo>
                    <a:pt x="3175" y="3630"/>
                  </a:lnTo>
                  <a:lnTo>
                    <a:pt x="3179" y="3633"/>
                  </a:lnTo>
                  <a:lnTo>
                    <a:pt x="3184" y="3635"/>
                  </a:lnTo>
                  <a:lnTo>
                    <a:pt x="3193" y="3635"/>
                  </a:lnTo>
                  <a:lnTo>
                    <a:pt x="3203" y="3633"/>
                  </a:lnTo>
                  <a:lnTo>
                    <a:pt x="3212" y="3629"/>
                  </a:lnTo>
                  <a:lnTo>
                    <a:pt x="3271" y="3584"/>
                  </a:lnTo>
                  <a:lnTo>
                    <a:pt x="3280" y="3596"/>
                  </a:lnTo>
                  <a:lnTo>
                    <a:pt x="3274" y="3583"/>
                  </a:lnTo>
                  <a:lnTo>
                    <a:pt x="3274" y="3583"/>
                  </a:lnTo>
                  <a:lnTo>
                    <a:pt x="3295" y="3565"/>
                  </a:lnTo>
                  <a:lnTo>
                    <a:pt x="3332" y="3531"/>
                  </a:lnTo>
                  <a:lnTo>
                    <a:pt x="3332" y="3531"/>
                  </a:lnTo>
                  <a:lnTo>
                    <a:pt x="3337" y="3524"/>
                  </a:lnTo>
                  <a:lnTo>
                    <a:pt x="3342" y="3515"/>
                  </a:lnTo>
                  <a:lnTo>
                    <a:pt x="3343" y="3504"/>
                  </a:lnTo>
                  <a:lnTo>
                    <a:pt x="3342" y="3500"/>
                  </a:lnTo>
                  <a:lnTo>
                    <a:pt x="3340" y="3495"/>
                  </a:lnTo>
                  <a:lnTo>
                    <a:pt x="3340" y="3495"/>
                  </a:lnTo>
                  <a:lnTo>
                    <a:pt x="3323" y="3456"/>
                  </a:lnTo>
                  <a:lnTo>
                    <a:pt x="3281" y="3368"/>
                  </a:lnTo>
                  <a:lnTo>
                    <a:pt x="3281" y="3368"/>
                  </a:lnTo>
                  <a:lnTo>
                    <a:pt x="3252" y="3309"/>
                  </a:lnTo>
                  <a:lnTo>
                    <a:pt x="3218" y="3245"/>
                  </a:lnTo>
                  <a:lnTo>
                    <a:pt x="3213" y="3238"/>
                  </a:lnTo>
                  <a:lnTo>
                    <a:pt x="3213" y="3238"/>
                  </a:lnTo>
                  <a:lnTo>
                    <a:pt x="3213" y="3238"/>
                  </a:lnTo>
                  <a:lnTo>
                    <a:pt x="3212" y="3231"/>
                  </a:lnTo>
                  <a:lnTo>
                    <a:pt x="3210" y="3222"/>
                  </a:lnTo>
                  <a:lnTo>
                    <a:pt x="3209" y="3214"/>
                  </a:lnTo>
                  <a:lnTo>
                    <a:pt x="3210" y="3206"/>
                  </a:lnTo>
                  <a:lnTo>
                    <a:pt x="3212" y="3198"/>
                  </a:lnTo>
                  <a:lnTo>
                    <a:pt x="3215" y="3191"/>
                  </a:lnTo>
                  <a:lnTo>
                    <a:pt x="3218" y="3183"/>
                  </a:lnTo>
                  <a:lnTo>
                    <a:pt x="3222" y="3177"/>
                  </a:lnTo>
                  <a:lnTo>
                    <a:pt x="3222" y="3177"/>
                  </a:lnTo>
                  <a:lnTo>
                    <a:pt x="3278" y="3117"/>
                  </a:lnTo>
                  <a:lnTo>
                    <a:pt x="3317" y="3071"/>
                  </a:lnTo>
                  <a:lnTo>
                    <a:pt x="3317" y="3071"/>
                  </a:lnTo>
                  <a:lnTo>
                    <a:pt x="3324" y="3061"/>
                  </a:lnTo>
                  <a:lnTo>
                    <a:pt x="3324" y="3061"/>
                  </a:lnTo>
                  <a:lnTo>
                    <a:pt x="3330" y="3053"/>
                  </a:lnTo>
                  <a:lnTo>
                    <a:pt x="3337" y="3049"/>
                  </a:lnTo>
                  <a:lnTo>
                    <a:pt x="3345" y="3044"/>
                  </a:lnTo>
                  <a:lnTo>
                    <a:pt x="3352" y="3041"/>
                  </a:lnTo>
                  <a:lnTo>
                    <a:pt x="3361" y="3040"/>
                  </a:lnTo>
                  <a:lnTo>
                    <a:pt x="3370" y="3040"/>
                  </a:lnTo>
                  <a:lnTo>
                    <a:pt x="3379" y="3041"/>
                  </a:lnTo>
                  <a:lnTo>
                    <a:pt x="3388" y="3043"/>
                  </a:lnTo>
                  <a:lnTo>
                    <a:pt x="3388" y="3043"/>
                  </a:lnTo>
                  <a:lnTo>
                    <a:pt x="3429" y="3059"/>
                  </a:lnTo>
                  <a:lnTo>
                    <a:pt x="3472" y="3074"/>
                  </a:lnTo>
                  <a:lnTo>
                    <a:pt x="3521" y="3090"/>
                  </a:lnTo>
                  <a:lnTo>
                    <a:pt x="3521" y="3090"/>
                  </a:lnTo>
                  <a:lnTo>
                    <a:pt x="3614" y="3120"/>
                  </a:lnTo>
                  <a:lnTo>
                    <a:pt x="3658" y="3133"/>
                  </a:lnTo>
                  <a:lnTo>
                    <a:pt x="3658" y="3133"/>
                  </a:lnTo>
                  <a:lnTo>
                    <a:pt x="3663" y="3135"/>
                  </a:lnTo>
                  <a:lnTo>
                    <a:pt x="3667" y="3135"/>
                  </a:lnTo>
                  <a:lnTo>
                    <a:pt x="3676" y="3132"/>
                  </a:lnTo>
                  <a:lnTo>
                    <a:pt x="3685" y="3127"/>
                  </a:lnTo>
                  <a:lnTo>
                    <a:pt x="3691" y="3120"/>
                  </a:lnTo>
                  <a:lnTo>
                    <a:pt x="3771" y="2985"/>
                  </a:lnTo>
                  <a:lnTo>
                    <a:pt x="3771" y="2985"/>
                  </a:lnTo>
                  <a:lnTo>
                    <a:pt x="3774" y="2981"/>
                  </a:lnTo>
                  <a:lnTo>
                    <a:pt x="3775" y="2976"/>
                  </a:lnTo>
                  <a:lnTo>
                    <a:pt x="3775" y="2966"/>
                  </a:lnTo>
                  <a:lnTo>
                    <a:pt x="3772" y="2957"/>
                  </a:lnTo>
                  <a:lnTo>
                    <a:pt x="3768" y="2950"/>
                  </a:lnTo>
                  <a:lnTo>
                    <a:pt x="3768" y="2950"/>
                  </a:lnTo>
                  <a:lnTo>
                    <a:pt x="3735" y="2917"/>
                  </a:lnTo>
                  <a:lnTo>
                    <a:pt x="3703" y="2885"/>
                  </a:lnTo>
                  <a:lnTo>
                    <a:pt x="3666" y="2849"/>
                  </a:lnTo>
                  <a:lnTo>
                    <a:pt x="3666" y="2849"/>
                  </a:lnTo>
                  <a:lnTo>
                    <a:pt x="3627" y="2814"/>
                  </a:lnTo>
                  <a:lnTo>
                    <a:pt x="3595" y="2782"/>
                  </a:lnTo>
                  <a:lnTo>
                    <a:pt x="3561" y="2754"/>
                  </a:lnTo>
                  <a:lnTo>
                    <a:pt x="3561" y="2754"/>
                  </a:lnTo>
                  <a:lnTo>
                    <a:pt x="3555" y="2747"/>
                  </a:lnTo>
                  <a:lnTo>
                    <a:pt x="3550" y="2740"/>
                  </a:lnTo>
                  <a:lnTo>
                    <a:pt x="3546" y="2732"/>
                  </a:lnTo>
                  <a:lnTo>
                    <a:pt x="3543" y="2723"/>
                  </a:lnTo>
                  <a:lnTo>
                    <a:pt x="3542" y="2714"/>
                  </a:lnTo>
                  <a:lnTo>
                    <a:pt x="3542" y="2707"/>
                  </a:lnTo>
                  <a:lnTo>
                    <a:pt x="3543" y="2698"/>
                  </a:lnTo>
                  <a:lnTo>
                    <a:pt x="3546" y="2691"/>
                  </a:lnTo>
                  <a:lnTo>
                    <a:pt x="3556" y="2669"/>
                  </a:lnTo>
                  <a:lnTo>
                    <a:pt x="3556" y="2669"/>
                  </a:lnTo>
                  <a:lnTo>
                    <a:pt x="3568" y="2639"/>
                  </a:lnTo>
                  <a:lnTo>
                    <a:pt x="3601" y="2544"/>
                  </a:lnTo>
                  <a:lnTo>
                    <a:pt x="3601" y="2544"/>
                  </a:lnTo>
                  <a:lnTo>
                    <a:pt x="3605" y="2537"/>
                  </a:lnTo>
                  <a:lnTo>
                    <a:pt x="3610" y="2530"/>
                  </a:lnTo>
                  <a:lnTo>
                    <a:pt x="3616" y="2524"/>
                  </a:lnTo>
                  <a:lnTo>
                    <a:pt x="3623" y="2519"/>
                  </a:lnTo>
                  <a:lnTo>
                    <a:pt x="3630" y="2515"/>
                  </a:lnTo>
                  <a:lnTo>
                    <a:pt x="3639" y="2510"/>
                  </a:lnTo>
                  <a:lnTo>
                    <a:pt x="3647" y="2509"/>
                  </a:lnTo>
                  <a:lnTo>
                    <a:pt x="3655" y="2509"/>
                  </a:lnTo>
                  <a:lnTo>
                    <a:pt x="3655" y="2509"/>
                  </a:lnTo>
                  <a:lnTo>
                    <a:pt x="3657" y="2509"/>
                  </a:lnTo>
                  <a:lnTo>
                    <a:pt x="3700" y="2509"/>
                  </a:lnTo>
                  <a:lnTo>
                    <a:pt x="3796" y="2506"/>
                  </a:lnTo>
                  <a:lnTo>
                    <a:pt x="3796" y="2506"/>
                  </a:lnTo>
                  <a:lnTo>
                    <a:pt x="3892" y="2501"/>
                  </a:lnTo>
                  <a:lnTo>
                    <a:pt x="3938" y="2498"/>
                  </a:lnTo>
                  <a:lnTo>
                    <a:pt x="3938" y="2498"/>
                  </a:lnTo>
                  <a:lnTo>
                    <a:pt x="3942" y="2498"/>
                  </a:lnTo>
                  <a:lnTo>
                    <a:pt x="3945" y="2497"/>
                  </a:lnTo>
                  <a:lnTo>
                    <a:pt x="3954" y="2491"/>
                  </a:lnTo>
                  <a:lnTo>
                    <a:pt x="3960" y="2484"/>
                  </a:lnTo>
                  <a:lnTo>
                    <a:pt x="3965" y="2473"/>
                  </a:lnTo>
                  <a:lnTo>
                    <a:pt x="3982" y="2402"/>
                  </a:lnTo>
                  <a:lnTo>
                    <a:pt x="3994" y="2322"/>
                  </a:lnTo>
                  <a:lnTo>
                    <a:pt x="3994" y="2322"/>
                  </a:lnTo>
                  <a:lnTo>
                    <a:pt x="3993" y="2312"/>
                  </a:lnTo>
                  <a:lnTo>
                    <a:pt x="3990" y="2303"/>
                  </a:lnTo>
                  <a:lnTo>
                    <a:pt x="3985" y="2294"/>
                  </a:lnTo>
                  <a:lnTo>
                    <a:pt x="3982" y="2291"/>
                  </a:lnTo>
                  <a:lnTo>
                    <a:pt x="3978" y="2290"/>
                  </a:lnTo>
                  <a:lnTo>
                    <a:pt x="3978" y="2290"/>
                  </a:lnTo>
                  <a:lnTo>
                    <a:pt x="3938" y="2269"/>
                  </a:lnTo>
                  <a:lnTo>
                    <a:pt x="3851" y="2229"/>
                  </a:lnTo>
                  <a:lnTo>
                    <a:pt x="3721" y="2176"/>
                  </a:lnTo>
                  <a:lnTo>
                    <a:pt x="3721" y="2176"/>
                  </a:lnTo>
                  <a:lnTo>
                    <a:pt x="3712" y="2172"/>
                  </a:lnTo>
                  <a:lnTo>
                    <a:pt x="3704" y="2167"/>
                  </a:lnTo>
                  <a:lnTo>
                    <a:pt x="3698" y="2161"/>
                  </a:lnTo>
                  <a:lnTo>
                    <a:pt x="3692" y="2154"/>
                  </a:lnTo>
                  <a:lnTo>
                    <a:pt x="3688" y="2146"/>
                  </a:lnTo>
                  <a:lnTo>
                    <a:pt x="3685" y="2139"/>
                  </a:lnTo>
                  <a:lnTo>
                    <a:pt x="3684" y="2130"/>
                  </a:lnTo>
                  <a:lnTo>
                    <a:pt x="3682" y="2123"/>
                  </a:lnTo>
                  <a:lnTo>
                    <a:pt x="3682" y="2123"/>
                  </a:lnTo>
                  <a:lnTo>
                    <a:pt x="3687" y="2040"/>
                  </a:lnTo>
                  <a:lnTo>
                    <a:pt x="3687" y="1979"/>
                  </a:lnTo>
                  <a:lnTo>
                    <a:pt x="3687" y="1979"/>
                  </a:lnTo>
                  <a:lnTo>
                    <a:pt x="3685" y="1966"/>
                  </a:lnTo>
                  <a:lnTo>
                    <a:pt x="3685" y="1966"/>
                  </a:lnTo>
                  <a:lnTo>
                    <a:pt x="3685" y="1957"/>
                  </a:lnTo>
                  <a:lnTo>
                    <a:pt x="3688" y="1950"/>
                  </a:lnTo>
                  <a:lnTo>
                    <a:pt x="3691" y="1941"/>
                  </a:lnTo>
                  <a:lnTo>
                    <a:pt x="3695" y="1933"/>
                  </a:lnTo>
                  <a:lnTo>
                    <a:pt x="3701" y="1928"/>
                  </a:lnTo>
                  <a:lnTo>
                    <a:pt x="3707" y="1922"/>
                  </a:lnTo>
                  <a:lnTo>
                    <a:pt x="3715" y="1916"/>
                  </a:lnTo>
                  <a:lnTo>
                    <a:pt x="3723" y="1913"/>
                  </a:lnTo>
                  <a:lnTo>
                    <a:pt x="3723" y="1913"/>
                  </a:lnTo>
                  <a:close/>
                  <a:moveTo>
                    <a:pt x="2002" y="2396"/>
                  </a:moveTo>
                  <a:lnTo>
                    <a:pt x="2002" y="2396"/>
                  </a:lnTo>
                  <a:lnTo>
                    <a:pt x="1983" y="2395"/>
                  </a:lnTo>
                  <a:lnTo>
                    <a:pt x="1964" y="2393"/>
                  </a:lnTo>
                  <a:lnTo>
                    <a:pt x="1944" y="2392"/>
                  </a:lnTo>
                  <a:lnTo>
                    <a:pt x="1927" y="2388"/>
                  </a:lnTo>
                  <a:lnTo>
                    <a:pt x="1907" y="2385"/>
                  </a:lnTo>
                  <a:lnTo>
                    <a:pt x="1890" y="2379"/>
                  </a:lnTo>
                  <a:lnTo>
                    <a:pt x="1872" y="2373"/>
                  </a:lnTo>
                  <a:lnTo>
                    <a:pt x="1856" y="2367"/>
                  </a:lnTo>
                  <a:lnTo>
                    <a:pt x="1838" y="2358"/>
                  </a:lnTo>
                  <a:lnTo>
                    <a:pt x="1822" y="2351"/>
                  </a:lnTo>
                  <a:lnTo>
                    <a:pt x="1791" y="2331"/>
                  </a:lnTo>
                  <a:lnTo>
                    <a:pt x="1761" y="2309"/>
                  </a:lnTo>
                  <a:lnTo>
                    <a:pt x="1734" y="2285"/>
                  </a:lnTo>
                  <a:lnTo>
                    <a:pt x="1711" y="2257"/>
                  </a:lnTo>
                  <a:lnTo>
                    <a:pt x="1688" y="2229"/>
                  </a:lnTo>
                  <a:lnTo>
                    <a:pt x="1669" y="2198"/>
                  </a:lnTo>
                  <a:lnTo>
                    <a:pt x="1662" y="2182"/>
                  </a:lnTo>
                  <a:lnTo>
                    <a:pt x="1653" y="2164"/>
                  </a:lnTo>
                  <a:lnTo>
                    <a:pt x="1647" y="2148"/>
                  </a:lnTo>
                  <a:lnTo>
                    <a:pt x="1641" y="2130"/>
                  </a:lnTo>
                  <a:lnTo>
                    <a:pt x="1635" y="2112"/>
                  </a:lnTo>
                  <a:lnTo>
                    <a:pt x="1631" y="2093"/>
                  </a:lnTo>
                  <a:lnTo>
                    <a:pt x="1628" y="2075"/>
                  </a:lnTo>
                  <a:lnTo>
                    <a:pt x="1626" y="2056"/>
                  </a:lnTo>
                  <a:lnTo>
                    <a:pt x="1625" y="2037"/>
                  </a:lnTo>
                  <a:lnTo>
                    <a:pt x="1623" y="2018"/>
                  </a:lnTo>
                  <a:lnTo>
                    <a:pt x="1623" y="2018"/>
                  </a:lnTo>
                  <a:lnTo>
                    <a:pt x="1625" y="1997"/>
                  </a:lnTo>
                  <a:lnTo>
                    <a:pt x="1626" y="1978"/>
                  </a:lnTo>
                  <a:lnTo>
                    <a:pt x="1628" y="1960"/>
                  </a:lnTo>
                  <a:lnTo>
                    <a:pt x="1631" y="1941"/>
                  </a:lnTo>
                  <a:lnTo>
                    <a:pt x="1635" y="1923"/>
                  </a:lnTo>
                  <a:lnTo>
                    <a:pt x="1641" y="1904"/>
                  </a:lnTo>
                  <a:lnTo>
                    <a:pt x="1647" y="1888"/>
                  </a:lnTo>
                  <a:lnTo>
                    <a:pt x="1653" y="1870"/>
                  </a:lnTo>
                  <a:lnTo>
                    <a:pt x="1662" y="1854"/>
                  </a:lnTo>
                  <a:lnTo>
                    <a:pt x="1669" y="1837"/>
                  </a:lnTo>
                  <a:lnTo>
                    <a:pt x="1688" y="1805"/>
                  </a:lnTo>
                  <a:lnTo>
                    <a:pt x="1711" y="1777"/>
                  </a:lnTo>
                  <a:lnTo>
                    <a:pt x="1734" y="1750"/>
                  </a:lnTo>
                  <a:lnTo>
                    <a:pt x="1761" y="1725"/>
                  </a:lnTo>
                  <a:lnTo>
                    <a:pt x="1791" y="1703"/>
                  </a:lnTo>
                  <a:lnTo>
                    <a:pt x="1822" y="1683"/>
                  </a:lnTo>
                  <a:lnTo>
                    <a:pt x="1838" y="1676"/>
                  </a:lnTo>
                  <a:lnTo>
                    <a:pt x="1856" y="1669"/>
                  </a:lnTo>
                  <a:lnTo>
                    <a:pt x="1872" y="1661"/>
                  </a:lnTo>
                  <a:lnTo>
                    <a:pt x="1890" y="1655"/>
                  </a:lnTo>
                  <a:lnTo>
                    <a:pt x="1907" y="1651"/>
                  </a:lnTo>
                  <a:lnTo>
                    <a:pt x="1927" y="1646"/>
                  </a:lnTo>
                  <a:lnTo>
                    <a:pt x="1944" y="1644"/>
                  </a:lnTo>
                  <a:lnTo>
                    <a:pt x="1964" y="1641"/>
                  </a:lnTo>
                  <a:lnTo>
                    <a:pt x="1983" y="1639"/>
                  </a:lnTo>
                  <a:lnTo>
                    <a:pt x="2002" y="1639"/>
                  </a:lnTo>
                  <a:lnTo>
                    <a:pt x="2002" y="1639"/>
                  </a:lnTo>
                  <a:lnTo>
                    <a:pt x="2021" y="1639"/>
                  </a:lnTo>
                  <a:lnTo>
                    <a:pt x="2040" y="1641"/>
                  </a:lnTo>
                  <a:lnTo>
                    <a:pt x="2060" y="1644"/>
                  </a:lnTo>
                  <a:lnTo>
                    <a:pt x="2079" y="1646"/>
                  </a:lnTo>
                  <a:lnTo>
                    <a:pt x="2097" y="1651"/>
                  </a:lnTo>
                  <a:lnTo>
                    <a:pt x="2114" y="1655"/>
                  </a:lnTo>
                  <a:lnTo>
                    <a:pt x="2132" y="1661"/>
                  </a:lnTo>
                  <a:lnTo>
                    <a:pt x="2150" y="1669"/>
                  </a:lnTo>
                  <a:lnTo>
                    <a:pt x="2166" y="1676"/>
                  </a:lnTo>
                  <a:lnTo>
                    <a:pt x="2182" y="1683"/>
                  </a:lnTo>
                  <a:lnTo>
                    <a:pt x="2213" y="1703"/>
                  </a:lnTo>
                  <a:lnTo>
                    <a:pt x="2243" y="1725"/>
                  </a:lnTo>
                  <a:lnTo>
                    <a:pt x="2270" y="1750"/>
                  </a:lnTo>
                  <a:lnTo>
                    <a:pt x="2295" y="1777"/>
                  </a:lnTo>
                  <a:lnTo>
                    <a:pt x="2317" y="1805"/>
                  </a:lnTo>
                  <a:lnTo>
                    <a:pt x="2335" y="1837"/>
                  </a:lnTo>
                  <a:lnTo>
                    <a:pt x="2344" y="1854"/>
                  </a:lnTo>
                  <a:lnTo>
                    <a:pt x="2351" y="1870"/>
                  </a:lnTo>
                  <a:lnTo>
                    <a:pt x="2358" y="1888"/>
                  </a:lnTo>
                  <a:lnTo>
                    <a:pt x="2364" y="1904"/>
                  </a:lnTo>
                  <a:lnTo>
                    <a:pt x="2369" y="1923"/>
                  </a:lnTo>
                  <a:lnTo>
                    <a:pt x="2373" y="1941"/>
                  </a:lnTo>
                  <a:lnTo>
                    <a:pt x="2376" y="1960"/>
                  </a:lnTo>
                  <a:lnTo>
                    <a:pt x="2379" y="1978"/>
                  </a:lnTo>
                  <a:lnTo>
                    <a:pt x="2381" y="1997"/>
                  </a:lnTo>
                  <a:lnTo>
                    <a:pt x="2381" y="2018"/>
                  </a:lnTo>
                  <a:lnTo>
                    <a:pt x="2381" y="2018"/>
                  </a:lnTo>
                  <a:lnTo>
                    <a:pt x="2381" y="2037"/>
                  </a:lnTo>
                  <a:lnTo>
                    <a:pt x="2379" y="2056"/>
                  </a:lnTo>
                  <a:lnTo>
                    <a:pt x="2376" y="2075"/>
                  </a:lnTo>
                  <a:lnTo>
                    <a:pt x="2373" y="2093"/>
                  </a:lnTo>
                  <a:lnTo>
                    <a:pt x="2369" y="2112"/>
                  </a:lnTo>
                  <a:lnTo>
                    <a:pt x="2364" y="2130"/>
                  </a:lnTo>
                  <a:lnTo>
                    <a:pt x="2358" y="2148"/>
                  </a:lnTo>
                  <a:lnTo>
                    <a:pt x="2351" y="2164"/>
                  </a:lnTo>
                  <a:lnTo>
                    <a:pt x="2344" y="2182"/>
                  </a:lnTo>
                  <a:lnTo>
                    <a:pt x="2335" y="2198"/>
                  </a:lnTo>
                  <a:lnTo>
                    <a:pt x="2317" y="2229"/>
                  </a:lnTo>
                  <a:lnTo>
                    <a:pt x="2295" y="2257"/>
                  </a:lnTo>
                  <a:lnTo>
                    <a:pt x="2270" y="2285"/>
                  </a:lnTo>
                  <a:lnTo>
                    <a:pt x="2243" y="2309"/>
                  </a:lnTo>
                  <a:lnTo>
                    <a:pt x="2213" y="2331"/>
                  </a:lnTo>
                  <a:lnTo>
                    <a:pt x="2182" y="2351"/>
                  </a:lnTo>
                  <a:lnTo>
                    <a:pt x="2166" y="2358"/>
                  </a:lnTo>
                  <a:lnTo>
                    <a:pt x="2150" y="2367"/>
                  </a:lnTo>
                  <a:lnTo>
                    <a:pt x="2132" y="2373"/>
                  </a:lnTo>
                  <a:lnTo>
                    <a:pt x="2114" y="2379"/>
                  </a:lnTo>
                  <a:lnTo>
                    <a:pt x="2097" y="2385"/>
                  </a:lnTo>
                  <a:lnTo>
                    <a:pt x="2079" y="2388"/>
                  </a:lnTo>
                  <a:lnTo>
                    <a:pt x="2060" y="2392"/>
                  </a:lnTo>
                  <a:lnTo>
                    <a:pt x="2040" y="2393"/>
                  </a:lnTo>
                  <a:lnTo>
                    <a:pt x="2021" y="2395"/>
                  </a:lnTo>
                  <a:lnTo>
                    <a:pt x="2002" y="2396"/>
                  </a:lnTo>
                  <a:lnTo>
                    <a:pt x="2002" y="2396"/>
                  </a:lnTo>
                  <a:close/>
                </a:path>
              </a:pathLst>
            </a:custGeom>
            <a:solidFill>
              <a:srgbClr val="F0E4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4E349F4-45E7-0A32-F7D8-447DA5BED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686" y="2867154"/>
              <a:ext cx="1424114" cy="565378"/>
            </a:xfrm>
            <a:custGeom>
              <a:avLst/>
              <a:gdLst/>
              <a:ahLst/>
              <a:cxnLst>
                <a:cxn ang="0">
                  <a:pos x="3430" y="953"/>
                </a:cxn>
                <a:cxn ang="0">
                  <a:pos x="3321" y="797"/>
                </a:cxn>
                <a:cxn ang="0">
                  <a:pos x="3197" y="652"/>
                </a:cxn>
                <a:cxn ang="0">
                  <a:pos x="3062" y="518"/>
                </a:cxn>
                <a:cxn ang="0">
                  <a:pos x="2914" y="399"/>
                </a:cxn>
                <a:cxn ang="0">
                  <a:pos x="2755" y="293"/>
                </a:cxn>
                <a:cxn ang="0">
                  <a:pos x="2587" y="202"/>
                </a:cxn>
                <a:cxn ang="0">
                  <a:pos x="2411" y="127"/>
                </a:cxn>
                <a:cxn ang="0">
                  <a:pos x="2225" y="68"/>
                </a:cxn>
                <a:cxn ang="0">
                  <a:pos x="2034" y="27"/>
                </a:cxn>
                <a:cxn ang="0">
                  <a:pos x="1835" y="4"/>
                </a:cxn>
                <a:cxn ang="0">
                  <a:pos x="1699" y="0"/>
                </a:cxn>
                <a:cxn ang="0">
                  <a:pos x="1503" y="9"/>
                </a:cxn>
                <a:cxn ang="0">
                  <a:pos x="1312" y="37"/>
                </a:cxn>
                <a:cxn ang="0">
                  <a:pos x="1126" y="81"/>
                </a:cxn>
                <a:cxn ang="0">
                  <a:pos x="948" y="143"/>
                </a:cxn>
                <a:cxn ang="0">
                  <a:pos x="777" y="219"/>
                </a:cxn>
                <a:cxn ang="0">
                  <a:pos x="615" y="311"/>
                </a:cxn>
                <a:cxn ang="0">
                  <a:pos x="464" y="415"/>
                </a:cxn>
                <a:cxn ang="0">
                  <a:pos x="321" y="535"/>
                </a:cxn>
                <a:cxn ang="0">
                  <a:pos x="191" y="664"/>
                </a:cxn>
                <a:cxn ang="0">
                  <a:pos x="72" y="807"/>
                </a:cxn>
                <a:cxn ang="0">
                  <a:pos x="385" y="897"/>
                </a:cxn>
                <a:cxn ang="0">
                  <a:pos x="599" y="1237"/>
                </a:cxn>
                <a:cxn ang="0">
                  <a:pos x="676" y="1141"/>
                </a:cxn>
                <a:cxn ang="0">
                  <a:pos x="761" y="1055"/>
                </a:cxn>
                <a:cxn ang="0">
                  <a:pos x="852" y="975"/>
                </a:cxn>
                <a:cxn ang="0">
                  <a:pos x="951" y="904"/>
                </a:cxn>
                <a:cxn ang="0">
                  <a:pos x="1056" y="841"/>
                </a:cxn>
                <a:cxn ang="0">
                  <a:pos x="1168" y="788"/>
                </a:cxn>
                <a:cxn ang="0">
                  <a:pos x="1282" y="745"/>
                </a:cxn>
                <a:cxn ang="0">
                  <a:pos x="1403" y="713"/>
                </a:cxn>
                <a:cxn ang="0">
                  <a:pos x="1528" y="691"/>
                </a:cxn>
                <a:cxn ang="0">
                  <a:pos x="1657" y="680"/>
                </a:cxn>
                <a:cxn ang="0">
                  <a:pos x="1743" y="680"/>
                </a:cxn>
                <a:cxn ang="0">
                  <a:pos x="1875" y="691"/>
                </a:cxn>
                <a:cxn ang="0">
                  <a:pos x="2001" y="713"/>
                </a:cxn>
                <a:cxn ang="0">
                  <a:pos x="2123" y="747"/>
                </a:cxn>
                <a:cxn ang="0">
                  <a:pos x="2240" y="791"/>
                </a:cxn>
                <a:cxn ang="0">
                  <a:pos x="2353" y="845"/>
                </a:cxn>
                <a:cxn ang="0">
                  <a:pos x="2458" y="910"/>
                </a:cxn>
                <a:cxn ang="0">
                  <a:pos x="2558" y="984"/>
                </a:cxn>
                <a:cxn ang="0">
                  <a:pos x="2651" y="1065"/>
                </a:cxn>
                <a:cxn ang="0">
                  <a:pos x="2735" y="1155"/>
                </a:cxn>
                <a:cxn ang="0">
                  <a:pos x="2811" y="1252"/>
                </a:cxn>
                <a:cxn ang="0">
                  <a:pos x="2636" y="1402"/>
                </a:cxn>
                <a:cxn ang="0">
                  <a:pos x="3624" y="844"/>
                </a:cxn>
              </a:cxnLst>
              <a:rect l="0" t="0" r="r" b="b"/>
              <a:pathLst>
                <a:path w="3626" h="1438">
                  <a:moveTo>
                    <a:pt x="3624" y="844"/>
                  </a:moveTo>
                  <a:lnTo>
                    <a:pt x="3430" y="953"/>
                  </a:lnTo>
                  <a:lnTo>
                    <a:pt x="3430" y="953"/>
                  </a:lnTo>
                  <a:lnTo>
                    <a:pt x="3395" y="900"/>
                  </a:lnTo>
                  <a:lnTo>
                    <a:pt x="3358" y="847"/>
                  </a:lnTo>
                  <a:lnTo>
                    <a:pt x="3321" y="797"/>
                  </a:lnTo>
                  <a:lnTo>
                    <a:pt x="3281" y="747"/>
                  </a:lnTo>
                  <a:lnTo>
                    <a:pt x="3240" y="698"/>
                  </a:lnTo>
                  <a:lnTo>
                    <a:pt x="3197" y="652"/>
                  </a:lnTo>
                  <a:lnTo>
                    <a:pt x="3153" y="607"/>
                  </a:lnTo>
                  <a:lnTo>
                    <a:pt x="3109" y="563"/>
                  </a:lnTo>
                  <a:lnTo>
                    <a:pt x="3062" y="518"/>
                  </a:lnTo>
                  <a:lnTo>
                    <a:pt x="3013" y="477"/>
                  </a:lnTo>
                  <a:lnTo>
                    <a:pt x="2964" y="437"/>
                  </a:lnTo>
                  <a:lnTo>
                    <a:pt x="2914" y="399"/>
                  </a:lnTo>
                  <a:lnTo>
                    <a:pt x="2863" y="362"/>
                  </a:lnTo>
                  <a:lnTo>
                    <a:pt x="2810" y="327"/>
                  </a:lnTo>
                  <a:lnTo>
                    <a:pt x="2755" y="293"/>
                  </a:lnTo>
                  <a:lnTo>
                    <a:pt x="2701" y="261"/>
                  </a:lnTo>
                  <a:lnTo>
                    <a:pt x="2645" y="231"/>
                  </a:lnTo>
                  <a:lnTo>
                    <a:pt x="2587" y="202"/>
                  </a:lnTo>
                  <a:lnTo>
                    <a:pt x="2530" y="175"/>
                  </a:lnTo>
                  <a:lnTo>
                    <a:pt x="2471" y="150"/>
                  </a:lnTo>
                  <a:lnTo>
                    <a:pt x="2411" y="127"/>
                  </a:lnTo>
                  <a:lnTo>
                    <a:pt x="2350" y="105"/>
                  </a:lnTo>
                  <a:lnTo>
                    <a:pt x="2288" y="85"/>
                  </a:lnTo>
                  <a:lnTo>
                    <a:pt x="2225" y="68"/>
                  </a:lnTo>
                  <a:lnTo>
                    <a:pt x="2162" y="52"/>
                  </a:lnTo>
                  <a:lnTo>
                    <a:pt x="2098" y="38"/>
                  </a:lnTo>
                  <a:lnTo>
                    <a:pt x="2034" y="27"/>
                  </a:lnTo>
                  <a:lnTo>
                    <a:pt x="1967" y="16"/>
                  </a:lnTo>
                  <a:lnTo>
                    <a:pt x="1903" y="9"/>
                  </a:lnTo>
                  <a:lnTo>
                    <a:pt x="1835" y="4"/>
                  </a:lnTo>
                  <a:lnTo>
                    <a:pt x="1768" y="0"/>
                  </a:lnTo>
                  <a:lnTo>
                    <a:pt x="1699" y="0"/>
                  </a:lnTo>
                  <a:lnTo>
                    <a:pt x="1699" y="0"/>
                  </a:lnTo>
                  <a:lnTo>
                    <a:pt x="1634" y="0"/>
                  </a:lnTo>
                  <a:lnTo>
                    <a:pt x="1568" y="3"/>
                  </a:lnTo>
                  <a:lnTo>
                    <a:pt x="1503" y="9"/>
                  </a:lnTo>
                  <a:lnTo>
                    <a:pt x="1439" y="16"/>
                  </a:lnTo>
                  <a:lnTo>
                    <a:pt x="1375" y="25"/>
                  </a:lnTo>
                  <a:lnTo>
                    <a:pt x="1312" y="37"/>
                  </a:lnTo>
                  <a:lnTo>
                    <a:pt x="1250" y="49"/>
                  </a:lnTo>
                  <a:lnTo>
                    <a:pt x="1188" y="65"/>
                  </a:lnTo>
                  <a:lnTo>
                    <a:pt x="1126" y="81"/>
                  </a:lnTo>
                  <a:lnTo>
                    <a:pt x="1066" y="100"/>
                  </a:lnTo>
                  <a:lnTo>
                    <a:pt x="1007" y="121"/>
                  </a:lnTo>
                  <a:lnTo>
                    <a:pt x="948" y="143"/>
                  </a:lnTo>
                  <a:lnTo>
                    <a:pt x="891" y="166"/>
                  </a:lnTo>
                  <a:lnTo>
                    <a:pt x="833" y="191"/>
                  </a:lnTo>
                  <a:lnTo>
                    <a:pt x="777" y="219"/>
                  </a:lnTo>
                  <a:lnTo>
                    <a:pt x="723" y="247"/>
                  </a:lnTo>
                  <a:lnTo>
                    <a:pt x="668" y="278"/>
                  </a:lnTo>
                  <a:lnTo>
                    <a:pt x="615" y="311"/>
                  </a:lnTo>
                  <a:lnTo>
                    <a:pt x="564" y="345"/>
                  </a:lnTo>
                  <a:lnTo>
                    <a:pt x="514" y="380"/>
                  </a:lnTo>
                  <a:lnTo>
                    <a:pt x="464" y="415"/>
                  </a:lnTo>
                  <a:lnTo>
                    <a:pt x="415" y="454"/>
                  </a:lnTo>
                  <a:lnTo>
                    <a:pt x="368" y="493"/>
                  </a:lnTo>
                  <a:lnTo>
                    <a:pt x="321" y="535"/>
                  </a:lnTo>
                  <a:lnTo>
                    <a:pt x="276" y="576"/>
                  </a:lnTo>
                  <a:lnTo>
                    <a:pt x="232" y="620"/>
                  </a:lnTo>
                  <a:lnTo>
                    <a:pt x="191" y="664"/>
                  </a:lnTo>
                  <a:lnTo>
                    <a:pt x="150" y="711"/>
                  </a:lnTo>
                  <a:lnTo>
                    <a:pt x="110" y="759"/>
                  </a:lnTo>
                  <a:lnTo>
                    <a:pt x="72" y="807"/>
                  </a:lnTo>
                  <a:lnTo>
                    <a:pt x="35" y="856"/>
                  </a:lnTo>
                  <a:lnTo>
                    <a:pt x="0" y="907"/>
                  </a:lnTo>
                  <a:lnTo>
                    <a:pt x="385" y="897"/>
                  </a:lnTo>
                  <a:lnTo>
                    <a:pt x="575" y="1270"/>
                  </a:lnTo>
                  <a:lnTo>
                    <a:pt x="575" y="1270"/>
                  </a:lnTo>
                  <a:lnTo>
                    <a:pt x="599" y="1237"/>
                  </a:lnTo>
                  <a:lnTo>
                    <a:pt x="624" y="1205"/>
                  </a:lnTo>
                  <a:lnTo>
                    <a:pt x="649" y="1172"/>
                  </a:lnTo>
                  <a:lnTo>
                    <a:pt x="676" y="1141"/>
                  </a:lnTo>
                  <a:lnTo>
                    <a:pt x="704" y="1112"/>
                  </a:lnTo>
                  <a:lnTo>
                    <a:pt x="732" y="1083"/>
                  </a:lnTo>
                  <a:lnTo>
                    <a:pt x="761" y="1055"/>
                  </a:lnTo>
                  <a:lnTo>
                    <a:pt x="791" y="1028"/>
                  </a:lnTo>
                  <a:lnTo>
                    <a:pt x="821" y="1000"/>
                  </a:lnTo>
                  <a:lnTo>
                    <a:pt x="852" y="975"/>
                  </a:lnTo>
                  <a:lnTo>
                    <a:pt x="885" y="950"/>
                  </a:lnTo>
                  <a:lnTo>
                    <a:pt x="917" y="926"/>
                  </a:lnTo>
                  <a:lnTo>
                    <a:pt x="951" y="904"/>
                  </a:lnTo>
                  <a:lnTo>
                    <a:pt x="985" y="882"/>
                  </a:lnTo>
                  <a:lnTo>
                    <a:pt x="1020" y="862"/>
                  </a:lnTo>
                  <a:lnTo>
                    <a:pt x="1056" y="841"/>
                  </a:lnTo>
                  <a:lnTo>
                    <a:pt x="1092" y="822"/>
                  </a:lnTo>
                  <a:lnTo>
                    <a:pt x="1129" y="804"/>
                  </a:lnTo>
                  <a:lnTo>
                    <a:pt x="1168" y="788"/>
                  </a:lnTo>
                  <a:lnTo>
                    <a:pt x="1204" y="773"/>
                  </a:lnTo>
                  <a:lnTo>
                    <a:pt x="1244" y="759"/>
                  </a:lnTo>
                  <a:lnTo>
                    <a:pt x="1282" y="745"/>
                  </a:lnTo>
                  <a:lnTo>
                    <a:pt x="1322" y="734"/>
                  </a:lnTo>
                  <a:lnTo>
                    <a:pt x="1363" y="722"/>
                  </a:lnTo>
                  <a:lnTo>
                    <a:pt x="1403" y="713"/>
                  </a:lnTo>
                  <a:lnTo>
                    <a:pt x="1444" y="704"/>
                  </a:lnTo>
                  <a:lnTo>
                    <a:pt x="1486" y="697"/>
                  </a:lnTo>
                  <a:lnTo>
                    <a:pt x="1528" y="691"/>
                  </a:lnTo>
                  <a:lnTo>
                    <a:pt x="1571" y="686"/>
                  </a:lnTo>
                  <a:lnTo>
                    <a:pt x="1614" y="682"/>
                  </a:lnTo>
                  <a:lnTo>
                    <a:pt x="1657" y="680"/>
                  </a:lnTo>
                  <a:lnTo>
                    <a:pt x="1699" y="680"/>
                  </a:lnTo>
                  <a:lnTo>
                    <a:pt x="1699" y="680"/>
                  </a:lnTo>
                  <a:lnTo>
                    <a:pt x="1743" y="680"/>
                  </a:lnTo>
                  <a:lnTo>
                    <a:pt x="1788" y="682"/>
                  </a:lnTo>
                  <a:lnTo>
                    <a:pt x="1832" y="686"/>
                  </a:lnTo>
                  <a:lnTo>
                    <a:pt x="1875" y="691"/>
                  </a:lnTo>
                  <a:lnTo>
                    <a:pt x="1917" y="697"/>
                  </a:lnTo>
                  <a:lnTo>
                    <a:pt x="1958" y="704"/>
                  </a:lnTo>
                  <a:lnTo>
                    <a:pt x="2001" y="713"/>
                  </a:lnTo>
                  <a:lnTo>
                    <a:pt x="2042" y="723"/>
                  </a:lnTo>
                  <a:lnTo>
                    <a:pt x="2082" y="735"/>
                  </a:lnTo>
                  <a:lnTo>
                    <a:pt x="2123" y="747"/>
                  </a:lnTo>
                  <a:lnTo>
                    <a:pt x="2163" y="760"/>
                  </a:lnTo>
                  <a:lnTo>
                    <a:pt x="2202" y="775"/>
                  </a:lnTo>
                  <a:lnTo>
                    <a:pt x="2240" y="791"/>
                  </a:lnTo>
                  <a:lnTo>
                    <a:pt x="2278" y="809"/>
                  </a:lnTo>
                  <a:lnTo>
                    <a:pt x="2316" y="826"/>
                  </a:lnTo>
                  <a:lnTo>
                    <a:pt x="2353" y="845"/>
                  </a:lnTo>
                  <a:lnTo>
                    <a:pt x="2389" y="866"/>
                  </a:lnTo>
                  <a:lnTo>
                    <a:pt x="2424" y="888"/>
                  </a:lnTo>
                  <a:lnTo>
                    <a:pt x="2458" y="910"/>
                  </a:lnTo>
                  <a:lnTo>
                    <a:pt x="2493" y="934"/>
                  </a:lnTo>
                  <a:lnTo>
                    <a:pt x="2526" y="959"/>
                  </a:lnTo>
                  <a:lnTo>
                    <a:pt x="2558" y="984"/>
                  </a:lnTo>
                  <a:lnTo>
                    <a:pt x="2589" y="1010"/>
                  </a:lnTo>
                  <a:lnTo>
                    <a:pt x="2620" y="1037"/>
                  </a:lnTo>
                  <a:lnTo>
                    <a:pt x="2651" y="1065"/>
                  </a:lnTo>
                  <a:lnTo>
                    <a:pt x="2680" y="1094"/>
                  </a:lnTo>
                  <a:lnTo>
                    <a:pt x="2708" y="1124"/>
                  </a:lnTo>
                  <a:lnTo>
                    <a:pt x="2735" y="1155"/>
                  </a:lnTo>
                  <a:lnTo>
                    <a:pt x="2761" y="1187"/>
                  </a:lnTo>
                  <a:lnTo>
                    <a:pt x="2786" y="1220"/>
                  </a:lnTo>
                  <a:lnTo>
                    <a:pt x="2811" y="1252"/>
                  </a:lnTo>
                  <a:lnTo>
                    <a:pt x="2835" y="1286"/>
                  </a:lnTo>
                  <a:lnTo>
                    <a:pt x="2635" y="1399"/>
                  </a:lnTo>
                  <a:lnTo>
                    <a:pt x="2636" y="1402"/>
                  </a:lnTo>
                  <a:lnTo>
                    <a:pt x="3306" y="1438"/>
                  </a:lnTo>
                  <a:lnTo>
                    <a:pt x="3626" y="847"/>
                  </a:lnTo>
                  <a:lnTo>
                    <a:pt x="3624" y="8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EABAFE-6746-DFA2-1EC3-440610A5D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15540" y="2595663"/>
            <a:ext cx="1104442" cy="1124077"/>
            <a:chOff x="8010734" y="1725146"/>
            <a:chExt cx="1243863" cy="1265976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A02E4A6B-02DA-B4BA-513C-673195A29A29}"/>
                </a:ext>
              </a:extLst>
            </p:cNvPr>
            <p:cNvSpPr>
              <a:spLocks noEditPoints="1"/>
            </p:cNvSpPr>
            <p:nvPr/>
          </p:nvSpPr>
          <p:spPr bwMode="auto">
            <a:xfrm rot="21246557">
              <a:off x="8010734" y="1725146"/>
              <a:ext cx="1243863" cy="1265976"/>
            </a:xfrm>
            <a:custGeom>
              <a:avLst/>
              <a:gdLst>
                <a:gd name="T0" fmla="*/ 1975 w 2250"/>
                <a:gd name="T1" fmla="*/ 1188 h 2291"/>
                <a:gd name="T2" fmla="*/ 1942 w 2250"/>
                <a:gd name="T3" fmla="*/ 1107 h 2291"/>
                <a:gd name="T4" fmla="*/ 1954 w 2250"/>
                <a:gd name="T5" fmla="*/ 959 h 2291"/>
                <a:gd name="T6" fmla="*/ 2202 w 2250"/>
                <a:gd name="T7" fmla="*/ 806 h 2291"/>
                <a:gd name="T8" fmla="*/ 2146 w 2250"/>
                <a:gd name="T9" fmla="*/ 632 h 2291"/>
                <a:gd name="T10" fmla="*/ 1979 w 2250"/>
                <a:gd name="T11" fmla="*/ 641 h 2291"/>
                <a:gd name="T12" fmla="*/ 1799 w 2250"/>
                <a:gd name="T13" fmla="*/ 673 h 2291"/>
                <a:gd name="T14" fmla="*/ 1695 w 2250"/>
                <a:gd name="T15" fmla="*/ 553 h 2291"/>
                <a:gd name="T16" fmla="*/ 1751 w 2250"/>
                <a:gd name="T17" fmla="*/ 374 h 2291"/>
                <a:gd name="T18" fmla="*/ 1723 w 2250"/>
                <a:gd name="T19" fmla="*/ 169 h 2291"/>
                <a:gd name="T20" fmla="*/ 1615 w 2250"/>
                <a:gd name="T21" fmla="*/ 132 h 2291"/>
                <a:gd name="T22" fmla="*/ 1430 w 2250"/>
                <a:gd name="T23" fmla="*/ 351 h 2291"/>
                <a:gd name="T24" fmla="*/ 1234 w 2250"/>
                <a:gd name="T25" fmla="*/ 326 h 2291"/>
                <a:gd name="T26" fmla="*/ 1182 w 2250"/>
                <a:gd name="T27" fmla="*/ 152 h 2291"/>
                <a:gd name="T28" fmla="*/ 1075 w 2250"/>
                <a:gd name="T29" fmla="*/ 0 h 2291"/>
                <a:gd name="T30" fmla="*/ 929 w 2250"/>
                <a:gd name="T31" fmla="*/ 37 h 2291"/>
                <a:gd name="T32" fmla="*/ 904 w 2250"/>
                <a:gd name="T33" fmla="*/ 334 h 2291"/>
                <a:gd name="T34" fmla="*/ 762 w 2250"/>
                <a:gd name="T35" fmla="*/ 407 h 2291"/>
                <a:gd name="T36" fmla="*/ 695 w 2250"/>
                <a:gd name="T37" fmla="*/ 407 h 2291"/>
                <a:gd name="T38" fmla="*/ 479 w 2250"/>
                <a:gd name="T39" fmla="*/ 219 h 2291"/>
                <a:gd name="T40" fmla="*/ 321 w 2250"/>
                <a:gd name="T41" fmla="*/ 334 h 2291"/>
                <a:gd name="T42" fmla="*/ 463 w 2250"/>
                <a:gd name="T43" fmla="*/ 595 h 2291"/>
                <a:gd name="T44" fmla="*/ 428 w 2250"/>
                <a:gd name="T45" fmla="*/ 713 h 2291"/>
                <a:gd name="T46" fmla="*/ 339 w 2250"/>
                <a:gd name="T47" fmla="*/ 797 h 2291"/>
                <a:gd name="T48" fmla="*/ 58 w 2250"/>
                <a:gd name="T49" fmla="*/ 777 h 2291"/>
                <a:gd name="T50" fmla="*/ 15 w 2250"/>
                <a:gd name="T51" fmla="*/ 985 h 2291"/>
                <a:gd name="T52" fmla="*/ 283 w 2250"/>
                <a:gd name="T53" fmla="*/ 1095 h 2291"/>
                <a:gd name="T54" fmla="*/ 309 w 2250"/>
                <a:gd name="T55" fmla="*/ 1188 h 2291"/>
                <a:gd name="T56" fmla="*/ 289 w 2250"/>
                <a:gd name="T57" fmla="*/ 1325 h 2291"/>
                <a:gd name="T58" fmla="*/ 45 w 2250"/>
                <a:gd name="T59" fmla="*/ 1481 h 2291"/>
                <a:gd name="T60" fmla="*/ 111 w 2250"/>
                <a:gd name="T61" fmla="*/ 1657 h 2291"/>
                <a:gd name="T62" fmla="*/ 320 w 2250"/>
                <a:gd name="T63" fmla="*/ 1626 h 2291"/>
                <a:gd name="T64" fmla="*/ 462 w 2250"/>
                <a:gd name="T65" fmla="*/ 1617 h 2291"/>
                <a:gd name="T66" fmla="*/ 562 w 2250"/>
                <a:gd name="T67" fmla="*/ 1741 h 2291"/>
                <a:gd name="T68" fmla="*/ 481 w 2250"/>
                <a:gd name="T69" fmla="*/ 1951 h 2291"/>
                <a:gd name="T70" fmla="*/ 577 w 2250"/>
                <a:gd name="T71" fmla="*/ 2139 h 2291"/>
                <a:gd name="T72" fmla="*/ 728 w 2250"/>
                <a:gd name="T73" fmla="*/ 2044 h 2291"/>
                <a:gd name="T74" fmla="*/ 852 w 2250"/>
                <a:gd name="T75" fmla="*/ 1914 h 2291"/>
                <a:gd name="T76" fmla="*/ 1035 w 2250"/>
                <a:gd name="T77" fmla="*/ 1973 h 2291"/>
                <a:gd name="T78" fmla="*/ 1092 w 2250"/>
                <a:gd name="T79" fmla="*/ 2219 h 2291"/>
                <a:gd name="T80" fmla="*/ 1208 w 2250"/>
                <a:gd name="T81" fmla="*/ 2278 h 2291"/>
                <a:gd name="T82" fmla="*/ 1321 w 2250"/>
                <a:gd name="T83" fmla="*/ 2243 h 2291"/>
                <a:gd name="T84" fmla="*/ 1343 w 2250"/>
                <a:gd name="T85" fmla="*/ 1953 h 2291"/>
                <a:gd name="T86" fmla="*/ 1488 w 2250"/>
                <a:gd name="T87" fmla="*/ 1873 h 2291"/>
                <a:gd name="T88" fmla="*/ 1559 w 2250"/>
                <a:gd name="T89" fmla="*/ 1879 h 2291"/>
                <a:gd name="T90" fmla="*/ 1784 w 2250"/>
                <a:gd name="T91" fmla="*/ 2062 h 2291"/>
                <a:gd name="T92" fmla="*/ 1923 w 2250"/>
                <a:gd name="T93" fmla="*/ 1954 h 2291"/>
                <a:gd name="T94" fmla="*/ 1837 w 2250"/>
                <a:gd name="T95" fmla="*/ 1756 h 2291"/>
                <a:gd name="T96" fmla="*/ 1784 w 2250"/>
                <a:gd name="T97" fmla="*/ 1624 h 2291"/>
                <a:gd name="T98" fmla="*/ 1895 w 2250"/>
                <a:gd name="T99" fmla="*/ 1482 h 2291"/>
                <a:gd name="T100" fmla="*/ 2185 w 2250"/>
                <a:gd name="T101" fmla="*/ 1506 h 2291"/>
                <a:gd name="T102" fmla="*/ 2242 w 2250"/>
                <a:gd name="T103" fmla="*/ 1300 h 2291"/>
                <a:gd name="T104" fmla="*/ 998 w 2250"/>
                <a:gd name="T105" fmla="*/ 1334 h 2291"/>
                <a:gd name="T106" fmla="*/ 898 w 2250"/>
                <a:gd name="T107" fmla="*/ 1145 h 2291"/>
                <a:gd name="T108" fmla="*/ 1016 w 2250"/>
                <a:gd name="T109" fmla="*/ 945 h 2291"/>
                <a:gd name="T110" fmla="*/ 1234 w 2250"/>
                <a:gd name="T111" fmla="*/ 945 h 2291"/>
                <a:gd name="T112" fmla="*/ 1352 w 2250"/>
                <a:gd name="T113" fmla="*/ 1145 h 2291"/>
                <a:gd name="T114" fmla="*/ 1253 w 2250"/>
                <a:gd name="T115" fmla="*/ 1334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50" h="2291">
                  <a:moveTo>
                    <a:pt x="2235" y="1294"/>
                  </a:moveTo>
                  <a:lnTo>
                    <a:pt x="2235" y="1294"/>
                  </a:lnTo>
                  <a:lnTo>
                    <a:pt x="2195" y="1275"/>
                  </a:lnTo>
                  <a:lnTo>
                    <a:pt x="2155" y="1257"/>
                  </a:lnTo>
                  <a:lnTo>
                    <a:pt x="2109" y="1238"/>
                  </a:lnTo>
                  <a:lnTo>
                    <a:pt x="2109" y="1238"/>
                  </a:lnTo>
                  <a:lnTo>
                    <a:pt x="2062" y="1219"/>
                  </a:lnTo>
                  <a:lnTo>
                    <a:pt x="2022" y="1204"/>
                  </a:lnTo>
                  <a:lnTo>
                    <a:pt x="1980" y="1191"/>
                  </a:lnTo>
                  <a:lnTo>
                    <a:pt x="1980" y="1191"/>
                  </a:lnTo>
                  <a:lnTo>
                    <a:pt x="1975" y="1188"/>
                  </a:lnTo>
                  <a:lnTo>
                    <a:pt x="1967" y="1183"/>
                  </a:lnTo>
                  <a:lnTo>
                    <a:pt x="1960" y="1179"/>
                  </a:lnTo>
                  <a:lnTo>
                    <a:pt x="1954" y="1173"/>
                  </a:lnTo>
                  <a:lnTo>
                    <a:pt x="1949" y="1167"/>
                  </a:lnTo>
                  <a:lnTo>
                    <a:pt x="1945" y="1160"/>
                  </a:lnTo>
                  <a:lnTo>
                    <a:pt x="1943" y="1152"/>
                  </a:lnTo>
                  <a:lnTo>
                    <a:pt x="1942" y="1144"/>
                  </a:lnTo>
                  <a:lnTo>
                    <a:pt x="1942" y="1121"/>
                  </a:lnTo>
                  <a:lnTo>
                    <a:pt x="1942" y="1121"/>
                  </a:lnTo>
                  <a:lnTo>
                    <a:pt x="1942" y="1107"/>
                  </a:lnTo>
                  <a:lnTo>
                    <a:pt x="1942" y="1107"/>
                  </a:lnTo>
                  <a:lnTo>
                    <a:pt x="1942" y="1092"/>
                  </a:lnTo>
                  <a:lnTo>
                    <a:pt x="1941" y="1077"/>
                  </a:lnTo>
                  <a:lnTo>
                    <a:pt x="1932" y="1007"/>
                  </a:lnTo>
                  <a:lnTo>
                    <a:pt x="1932" y="1007"/>
                  </a:lnTo>
                  <a:lnTo>
                    <a:pt x="1932" y="1000"/>
                  </a:lnTo>
                  <a:lnTo>
                    <a:pt x="1932" y="993"/>
                  </a:lnTo>
                  <a:lnTo>
                    <a:pt x="1935" y="985"/>
                  </a:lnTo>
                  <a:lnTo>
                    <a:pt x="1938" y="978"/>
                  </a:lnTo>
                  <a:lnTo>
                    <a:pt x="1942" y="970"/>
                  </a:lnTo>
                  <a:lnTo>
                    <a:pt x="1948" y="965"/>
                  </a:lnTo>
                  <a:lnTo>
                    <a:pt x="1954" y="959"/>
                  </a:lnTo>
                  <a:lnTo>
                    <a:pt x="1961" y="954"/>
                  </a:lnTo>
                  <a:lnTo>
                    <a:pt x="1961" y="954"/>
                  </a:lnTo>
                  <a:lnTo>
                    <a:pt x="2000" y="935"/>
                  </a:lnTo>
                  <a:lnTo>
                    <a:pt x="2038" y="914"/>
                  </a:lnTo>
                  <a:lnTo>
                    <a:pt x="2081" y="889"/>
                  </a:lnTo>
                  <a:lnTo>
                    <a:pt x="2081" y="889"/>
                  </a:lnTo>
                  <a:lnTo>
                    <a:pt x="2122" y="864"/>
                  </a:lnTo>
                  <a:lnTo>
                    <a:pt x="2161" y="837"/>
                  </a:lnTo>
                  <a:lnTo>
                    <a:pt x="2196" y="812"/>
                  </a:lnTo>
                  <a:lnTo>
                    <a:pt x="2196" y="812"/>
                  </a:lnTo>
                  <a:lnTo>
                    <a:pt x="2202" y="806"/>
                  </a:lnTo>
                  <a:lnTo>
                    <a:pt x="2205" y="797"/>
                  </a:lnTo>
                  <a:lnTo>
                    <a:pt x="2207" y="787"/>
                  </a:lnTo>
                  <a:lnTo>
                    <a:pt x="2205" y="777"/>
                  </a:lnTo>
                  <a:lnTo>
                    <a:pt x="2205" y="777"/>
                  </a:lnTo>
                  <a:lnTo>
                    <a:pt x="2198" y="753"/>
                  </a:lnTo>
                  <a:lnTo>
                    <a:pt x="2189" y="729"/>
                  </a:lnTo>
                  <a:lnTo>
                    <a:pt x="2179" y="704"/>
                  </a:lnTo>
                  <a:lnTo>
                    <a:pt x="2156" y="652"/>
                  </a:lnTo>
                  <a:lnTo>
                    <a:pt x="2156" y="652"/>
                  </a:lnTo>
                  <a:lnTo>
                    <a:pt x="2152" y="642"/>
                  </a:lnTo>
                  <a:lnTo>
                    <a:pt x="2146" y="632"/>
                  </a:lnTo>
                  <a:lnTo>
                    <a:pt x="2146" y="632"/>
                  </a:lnTo>
                  <a:lnTo>
                    <a:pt x="2139" y="623"/>
                  </a:lnTo>
                  <a:lnTo>
                    <a:pt x="2131" y="617"/>
                  </a:lnTo>
                  <a:lnTo>
                    <a:pt x="2121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071" y="620"/>
                  </a:lnTo>
                  <a:lnTo>
                    <a:pt x="2028" y="629"/>
                  </a:lnTo>
                  <a:lnTo>
                    <a:pt x="1979" y="641"/>
                  </a:lnTo>
                  <a:lnTo>
                    <a:pt x="1979" y="641"/>
                  </a:lnTo>
                  <a:lnTo>
                    <a:pt x="1930" y="652"/>
                  </a:lnTo>
                  <a:lnTo>
                    <a:pt x="1889" y="666"/>
                  </a:lnTo>
                  <a:lnTo>
                    <a:pt x="1847" y="679"/>
                  </a:lnTo>
                  <a:lnTo>
                    <a:pt x="1847" y="679"/>
                  </a:lnTo>
                  <a:lnTo>
                    <a:pt x="1838" y="681"/>
                  </a:lnTo>
                  <a:lnTo>
                    <a:pt x="1830" y="682"/>
                  </a:lnTo>
                  <a:lnTo>
                    <a:pt x="1821" y="682"/>
                  </a:lnTo>
                  <a:lnTo>
                    <a:pt x="1813" y="679"/>
                  </a:lnTo>
                  <a:lnTo>
                    <a:pt x="1806" y="676"/>
                  </a:lnTo>
                  <a:lnTo>
                    <a:pt x="1799" y="673"/>
                  </a:lnTo>
                  <a:lnTo>
                    <a:pt x="1793" y="667"/>
                  </a:lnTo>
                  <a:lnTo>
                    <a:pt x="1788" y="663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45" y="610"/>
                  </a:lnTo>
                  <a:lnTo>
                    <a:pt x="1710" y="568"/>
                  </a:lnTo>
                  <a:lnTo>
                    <a:pt x="1710" y="568"/>
                  </a:lnTo>
                  <a:lnTo>
                    <a:pt x="1699" y="559"/>
                  </a:lnTo>
                  <a:lnTo>
                    <a:pt x="1699" y="559"/>
                  </a:lnTo>
                  <a:lnTo>
                    <a:pt x="1695" y="553"/>
                  </a:lnTo>
                  <a:lnTo>
                    <a:pt x="1691" y="546"/>
                  </a:lnTo>
                  <a:lnTo>
                    <a:pt x="1689" y="539"/>
                  </a:lnTo>
                  <a:lnTo>
                    <a:pt x="1688" y="531"/>
                  </a:lnTo>
                  <a:lnTo>
                    <a:pt x="1688" y="522"/>
                  </a:lnTo>
                  <a:lnTo>
                    <a:pt x="1688" y="513"/>
                  </a:lnTo>
                  <a:lnTo>
                    <a:pt x="1691" y="506"/>
                  </a:lnTo>
                  <a:lnTo>
                    <a:pt x="1694" y="497"/>
                  </a:lnTo>
                  <a:lnTo>
                    <a:pt x="1694" y="497"/>
                  </a:lnTo>
                  <a:lnTo>
                    <a:pt x="1713" y="459"/>
                  </a:lnTo>
                  <a:lnTo>
                    <a:pt x="1731" y="420"/>
                  </a:lnTo>
                  <a:lnTo>
                    <a:pt x="1751" y="374"/>
                  </a:lnTo>
                  <a:lnTo>
                    <a:pt x="1751" y="374"/>
                  </a:lnTo>
                  <a:lnTo>
                    <a:pt x="1770" y="328"/>
                  </a:lnTo>
                  <a:lnTo>
                    <a:pt x="1785" y="287"/>
                  </a:lnTo>
                  <a:lnTo>
                    <a:pt x="1800" y="246"/>
                  </a:lnTo>
                  <a:lnTo>
                    <a:pt x="1800" y="246"/>
                  </a:lnTo>
                  <a:lnTo>
                    <a:pt x="1802" y="237"/>
                  </a:lnTo>
                  <a:lnTo>
                    <a:pt x="1799" y="228"/>
                  </a:lnTo>
                  <a:lnTo>
                    <a:pt x="1794" y="219"/>
                  </a:lnTo>
                  <a:lnTo>
                    <a:pt x="1791" y="215"/>
                  </a:lnTo>
                  <a:lnTo>
                    <a:pt x="1787" y="212"/>
                  </a:lnTo>
                  <a:lnTo>
                    <a:pt x="1723" y="169"/>
                  </a:lnTo>
                  <a:lnTo>
                    <a:pt x="1731" y="157"/>
                  </a:lnTo>
                  <a:lnTo>
                    <a:pt x="1722" y="167"/>
                  </a:lnTo>
                  <a:lnTo>
                    <a:pt x="1722" y="167"/>
                  </a:lnTo>
                  <a:lnTo>
                    <a:pt x="1697" y="152"/>
                  </a:lnTo>
                  <a:lnTo>
                    <a:pt x="1652" y="129"/>
                  </a:lnTo>
                  <a:lnTo>
                    <a:pt x="1652" y="129"/>
                  </a:lnTo>
                  <a:lnTo>
                    <a:pt x="1642" y="126"/>
                  </a:lnTo>
                  <a:lnTo>
                    <a:pt x="1631" y="124"/>
                  </a:lnTo>
                  <a:lnTo>
                    <a:pt x="1623" y="127"/>
                  </a:lnTo>
                  <a:lnTo>
                    <a:pt x="1618" y="129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578" y="170"/>
                  </a:lnTo>
                  <a:lnTo>
                    <a:pt x="1552" y="201"/>
                  </a:lnTo>
                  <a:lnTo>
                    <a:pt x="1522" y="234"/>
                  </a:lnTo>
                  <a:lnTo>
                    <a:pt x="1522" y="234"/>
                  </a:lnTo>
                  <a:lnTo>
                    <a:pt x="1491" y="274"/>
                  </a:lnTo>
                  <a:lnTo>
                    <a:pt x="1464" y="308"/>
                  </a:lnTo>
                  <a:lnTo>
                    <a:pt x="1439" y="342"/>
                  </a:lnTo>
                  <a:lnTo>
                    <a:pt x="1439" y="342"/>
                  </a:lnTo>
                  <a:lnTo>
                    <a:pt x="1430" y="351"/>
                  </a:lnTo>
                  <a:lnTo>
                    <a:pt x="1421" y="357"/>
                  </a:lnTo>
                  <a:lnTo>
                    <a:pt x="1411" y="362"/>
                  </a:lnTo>
                  <a:lnTo>
                    <a:pt x="1401" y="364"/>
                  </a:lnTo>
                  <a:lnTo>
                    <a:pt x="1401" y="364"/>
                  </a:lnTo>
                  <a:lnTo>
                    <a:pt x="1392" y="365"/>
                  </a:lnTo>
                  <a:lnTo>
                    <a:pt x="1383" y="364"/>
                  </a:lnTo>
                  <a:lnTo>
                    <a:pt x="1315" y="345"/>
                  </a:lnTo>
                  <a:lnTo>
                    <a:pt x="1248" y="331"/>
                  </a:lnTo>
                  <a:lnTo>
                    <a:pt x="1248" y="331"/>
                  </a:lnTo>
                  <a:lnTo>
                    <a:pt x="1241" y="328"/>
                  </a:lnTo>
                  <a:lnTo>
                    <a:pt x="1234" y="326"/>
                  </a:lnTo>
                  <a:lnTo>
                    <a:pt x="1226" y="321"/>
                  </a:lnTo>
                  <a:lnTo>
                    <a:pt x="1222" y="315"/>
                  </a:lnTo>
                  <a:lnTo>
                    <a:pt x="1216" y="309"/>
                  </a:lnTo>
                  <a:lnTo>
                    <a:pt x="1211" y="302"/>
                  </a:lnTo>
                  <a:lnTo>
                    <a:pt x="1208" y="294"/>
                  </a:lnTo>
                  <a:lnTo>
                    <a:pt x="1207" y="287"/>
                  </a:lnTo>
                  <a:lnTo>
                    <a:pt x="1207" y="287"/>
                  </a:lnTo>
                  <a:lnTo>
                    <a:pt x="1201" y="244"/>
                  </a:lnTo>
                  <a:lnTo>
                    <a:pt x="1192" y="201"/>
                  </a:lnTo>
                  <a:lnTo>
                    <a:pt x="1182" y="152"/>
                  </a:lnTo>
                  <a:lnTo>
                    <a:pt x="1182" y="152"/>
                  </a:lnTo>
                  <a:lnTo>
                    <a:pt x="1170" y="104"/>
                  </a:lnTo>
                  <a:lnTo>
                    <a:pt x="1158" y="61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2" y="12"/>
                  </a:lnTo>
                  <a:lnTo>
                    <a:pt x="1135" y="6"/>
                  </a:lnTo>
                  <a:lnTo>
                    <a:pt x="1126" y="2"/>
                  </a:lnTo>
                  <a:lnTo>
                    <a:pt x="1114" y="0"/>
                  </a:lnTo>
                  <a:lnTo>
                    <a:pt x="1090" y="0"/>
                  </a:lnTo>
                  <a:lnTo>
                    <a:pt x="1090" y="0"/>
                  </a:lnTo>
                  <a:lnTo>
                    <a:pt x="1075" y="0"/>
                  </a:lnTo>
                  <a:lnTo>
                    <a:pt x="1075" y="0"/>
                  </a:lnTo>
                  <a:lnTo>
                    <a:pt x="1056" y="2"/>
                  </a:lnTo>
                  <a:lnTo>
                    <a:pt x="1037" y="3"/>
                  </a:lnTo>
                  <a:lnTo>
                    <a:pt x="956" y="12"/>
                  </a:lnTo>
                  <a:lnTo>
                    <a:pt x="956" y="12"/>
                  </a:lnTo>
                  <a:lnTo>
                    <a:pt x="951" y="13"/>
                  </a:lnTo>
                  <a:lnTo>
                    <a:pt x="947" y="15"/>
                  </a:lnTo>
                  <a:lnTo>
                    <a:pt x="938" y="21"/>
                  </a:lnTo>
                  <a:lnTo>
                    <a:pt x="932" y="28"/>
                  </a:lnTo>
                  <a:lnTo>
                    <a:pt x="929" y="37"/>
                  </a:lnTo>
                  <a:lnTo>
                    <a:pt x="929" y="37"/>
                  </a:lnTo>
                  <a:lnTo>
                    <a:pt x="923" y="80"/>
                  </a:lnTo>
                  <a:lnTo>
                    <a:pt x="919" y="124"/>
                  </a:lnTo>
                  <a:lnTo>
                    <a:pt x="914" y="173"/>
                  </a:lnTo>
                  <a:lnTo>
                    <a:pt x="914" y="173"/>
                  </a:lnTo>
                  <a:lnTo>
                    <a:pt x="911" y="229"/>
                  </a:lnTo>
                  <a:lnTo>
                    <a:pt x="910" y="266"/>
                  </a:lnTo>
                  <a:lnTo>
                    <a:pt x="910" y="309"/>
                  </a:lnTo>
                  <a:lnTo>
                    <a:pt x="910" y="309"/>
                  </a:lnTo>
                  <a:lnTo>
                    <a:pt x="910" y="318"/>
                  </a:lnTo>
                  <a:lnTo>
                    <a:pt x="907" y="327"/>
                  </a:lnTo>
                  <a:lnTo>
                    <a:pt x="904" y="334"/>
                  </a:lnTo>
                  <a:lnTo>
                    <a:pt x="901" y="342"/>
                  </a:lnTo>
                  <a:lnTo>
                    <a:pt x="895" y="349"/>
                  </a:lnTo>
                  <a:lnTo>
                    <a:pt x="890" y="354"/>
                  </a:lnTo>
                  <a:lnTo>
                    <a:pt x="883" y="358"/>
                  </a:lnTo>
                  <a:lnTo>
                    <a:pt x="877" y="361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12" y="385"/>
                  </a:lnTo>
                  <a:lnTo>
                    <a:pt x="762" y="407"/>
                  </a:lnTo>
                  <a:lnTo>
                    <a:pt x="762" y="407"/>
                  </a:lnTo>
                  <a:lnTo>
                    <a:pt x="751" y="413"/>
                  </a:lnTo>
                  <a:lnTo>
                    <a:pt x="751" y="413"/>
                  </a:lnTo>
                  <a:lnTo>
                    <a:pt x="744" y="416"/>
                  </a:lnTo>
                  <a:lnTo>
                    <a:pt x="738" y="417"/>
                  </a:lnTo>
                  <a:lnTo>
                    <a:pt x="731" y="419"/>
                  </a:lnTo>
                  <a:lnTo>
                    <a:pt x="723" y="417"/>
                  </a:lnTo>
                  <a:lnTo>
                    <a:pt x="716" y="416"/>
                  </a:lnTo>
                  <a:lnTo>
                    <a:pt x="710" y="414"/>
                  </a:lnTo>
                  <a:lnTo>
                    <a:pt x="703" y="411"/>
                  </a:lnTo>
                  <a:lnTo>
                    <a:pt x="697" y="407"/>
                  </a:lnTo>
                  <a:lnTo>
                    <a:pt x="695" y="407"/>
                  </a:lnTo>
                  <a:lnTo>
                    <a:pt x="689" y="401"/>
                  </a:lnTo>
                  <a:lnTo>
                    <a:pt x="689" y="401"/>
                  </a:lnTo>
                  <a:lnTo>
                    <a:pt x="651" y="362"/>
                  </a:lnTo>
                  <a:lnTo>
                    <a:pt x="623" y="336"/>
                  </a:lnTo>
                  <a:lnTo>
                    <a:pt x="590" y="308"/>
                  </a:lnTo>
                  <a:lnTo>
                    <a:pt x="590" y="308"/>
                  </a:lnTo>
                  <a:lnTo>
                    <a:pt x="553" y="275"/>
                  </a:lnTo>
                  <a:lnTo>
                    <a:pt x="518" y="249"/>
                  </a:lnTo>
                  <a:lnTo>
                    <a:pt x="484" y="222"/>
                  </a:lnTo>
                  <a:lnTo>
                    <a:pt x="484" y="222"/>
                  </a:lnTo>
                  <a:lnTo>
                    <a:pt x="479" y="219"/>
                  </a:lnTo>
                  <a:lnTo>
                    <a:pt x="475" y="218"/>
                  </a:lnTo>
                  <a:lnTo>
                    <a:pt x="466" y="218"/>
                  </a:lnTo>
                  <a:lnTo>
                    <a:pt x="456" y="219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17" y="247"/>
                  </a:lnTo>
                  <a:lnTo>
                    <a:pt x="388" y="271"/>
                  </a:lnTo>
                  <a:lnTo>
                    <a:pt x="355" y="297"/>
                  </a:lnTo>
                  <a:lnTo>
                    <a:pt x="327" y="327"/>
                  </a:lnTo>
                  <a:lnTo>
                    <a:pt x="327" y="327"/>
                  </a:lnTo>
                  <a:lnTo>
                    <a:pt x="321" y="334"/>
                  </a:lnTo>
                  <a:lnTo>
                    <a:pt x="317" y="345"/>
                  </a:lnTo>
                  <a:lnTo>
                    <a:pt x="317" y="355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39" y="401"/>
                  </a:lnTo>
                  <a:lnTo>
                    <a:pt x="361" y="439"/>
                  </a:lnTo>
                  <a:lnTo>
                    <a:pt x="386" y="482"/>
                  </a:lnTo>
                  <a:lnTo>
                    <a:pt x="386" y="482"/>
                  </a:lnTo>
                  <a:lnTo>
                    <a:pt x="414" y="524"/>
                  </a:lnTo>
                  <a:lnTo>
                    <a:pt x="438" y="561"/>
                  </a:lnTo>
                  <a:lnTo>
                    <a:pt x="463" y="595"/>
                  </a:lnTo>
                  <a:lnTo>
                    <a:pt x="463" y="595"/>
                  </a:lnTo>
                  <a:lnTo>
                    <a:pt x="467" y="602"/>
                  </a:lnTo>
                  <a:lnTo>
                    <a:pt x="470" y="610"/>
                  </a:lnTo>
                  <a:lnTo>
                    <a:pt x="473" y="618"/>
                  </a:lnTo>
                  <a:lnTo>
                    <a:pt x="473" y="626"/>
                  </a:lnTo>
                  <a:lnTo>
                    <a:pt x="473" y="635"/>
                  </a:lnTo>
                  <a:lnTo>
                    <a:pt x="472" y="642"/>
                  </a:lnTo>
                  <a:lnTo>
                    <a:pt x="469" y="649"/>
                  </a:lnTo>
                  <a:lnTo>
                    <a:pt x="466" y="655"/>
                  </a:lnTo>
                  <a:lnTo>
                    <a:pt x="428" y="713"/>
                  </a:lnTo>
                  <a:lnTo>
                    <a:pt x="428" y="713"/>
                  </a:lnTo>
                  <a:lnTo>
                    <a:pt x="405" y="753"/>
                  </a:lnTo>
                  <a:lnTo>
                    <a:pt x="395" y="772"/>
                  </a:lnTo>
                  <a:lnTo>
                    <a:pt x="395" y="772"/>
                  </a:lnTo>
                  <a:lnTo>
                    <a:pt x="391" y="778"/>
                  </a:lnTo>
                  <a:lnTo>
                    <a:pt x="385" y="784"/>
                  </a:lnTo>
                  <a:lnTo>
                    <a:pt x="379" y="789"/>
                  </a:lnTo>
                  <a:lnTo>
                    <a:pt x="371" y="793"/>
                  </a:lnTo>
                  <a:lnTo>
                    <a:pt x="364" y="796"/>
                  </a:lnTo>
                  <a:lnTo>
                    <a:pt x="355" y="797"/>
                  </a:lnTo>
                  <a:lnTo>
                    <a:pt x="348" y="797"/>
                  </a:lnTo>
                  <a:lnTo>
                    <a:pt x="339" y="797"/>
                  </a:lnTo>
                  <a:lnTo>
                    <a:pt x="339" y="797"/>
                  </a:lnTo>
                  <a:lnTo>
                    <a:pt x="297" y="791"/>
                  </a:lnTo>
                  <a:lnTo>
                    <a:pt x="255" y="786"/>
                  </a:lnTo>
                  <a:lnTo>
                    <a:pt x="204" y="781"/>
                  </a:lnTo>
                  <a:lnTo>
                    <a:pt x="204" y="781"/>
                  </a:lnTo>
                  <a:lnTo>
                    <a:pt x="154" y="777"/>
                  </a:lnTo>
                  <a:lnTo>
                    <a:pt x="110" y="775"/>
                  </a:lnTo>
                  <a:lnTo>
                    <a:pt x="65" y="774"/>
                  </a:lnTo>
                  <a:lnTo>
                    <a:pt x="65" y="774"/>
                  </a:lnTo>
                  <a:lnTo>
                    <a:pt x="61" y="775"/>
                  </a:lnTo>
                  <a:lnTo>
                    <a:pt x="58" y="777"/>
                  </a:lnTo>
                  <a:lnTo>
                    <a:pt x="49" y="781"/>
                  </a:lnTo>
                  <a:lnTo>
                    <a:pt x="43" y="789"/>
                  </a:lnTo>
                  <a:lnTo>
                    <a:pt x="39" y="797"/>
                  </a:lnTo>
                  <a:lnTo>
                    <a:pt x="16" y="874"/>
                  </a:lnTo>
                  <a:lnTo>
                    <a:pt x="2" y="951"/>
                  </a:lnTo>
                  <a:lnTo>
                    <a:pt x="2" y="951"/>
                  </a:lnTo>
                  <a:lnTo>
                    <a:pt x="0" y="962"/>
                  </a:lnTo>
                  <a:lnTo>
                    <a:pt x="3" y="972"/>
                  </a:lnTo>
                  <a:lnTo>
                    <a:pt x="9" y="979"/>
                  </a:lnTo>
                  <a:lnTo>
                    <a:pt x="12" y="982"/>
                  </a:lnTo>
                  <a:lnTo>
                    <a:pt x="15" y="985"/>
                  </a:lnTo>
                  <a:lnTo>
                    <a:pt x="15" y="985"/>
                  </a:lnTo>
                  <a:lnTo>
                    <a:pt x="55" y="1004"/>
                  </a:lnTo>
                  <a:lnTo>
                    <a:pt x="95" y="1022"/>
                  </a:lnTo>
                  <a:lnTo>
                    <a:pt x="142" y="1041"/>
                  </a:lnTo>
                  <a:lnTo>
                    <a:pt x="142" y="1041"/>
                  </a:lnTo>
                  <a:lnTo>
                    <a:pt x="188" y="1061"/>
                  </a:lnTo>
                  <a:lnTo>
                    <a:pt x="229" y="1075"/>
                  </a:lnTo>
                  <a:lnTo>
                    <a:pt x="269" y="1089"/>
                  </a:lnTo>
                  <a:lnTo>
                    <a:pt x="269" y="1089"/>
                  </a:lnTo>
                  <a:lnTo>
                    <a:pt x="277" y="1092"/>
                  </a:lnTo>
                  <a:lnTo>
                    <a:pt x="283" y="1095"/>
                  </a:lnTo>
                  <a:lnTo>
                    <a:pt x="290" y="1101"/>
                  </a:lnTo>
                  <a:lnTo>
                    <a:pt x="296" y="1107"/>
                  </a:lnTo>
                  <a:lnTo>
                    <a:pt x="300" y="1112"/>
                  </a:lnTo>
                  <a:lnTo>
                    <a:pt x="305" y="1120"/>
                  </a:lnTo>
                  <a:lnTo>
                    <a:pt x="308" y="1127"/>
                  </a:lnTo>
                  <a:lnTo>
                    <a:pt x="308" y="1136"/>
                  </a:lnTo>
                  <a:lnTo>
                    <a:pt x="308" y="1157"/>
                  </a:lnTo>
                  <a:lnTo>
                    <a:pt x="308" y="1157"/>
                  </a:lnTo>
                  <a:lnTo>
                    <a:pt x="309" y="1173"/>
                  </a:lnTo>
                  <a:lnTo>
                    <a:pt x="309" y="1173"/>
                  </a:lnTo>
                  <a:lnTo>
                    <a:pt x="309" y="1188"/>
                  </a:lnTo>
                  <a:lnTo>
                    <a:pt x="309" y="1203"/>
                  </a:lnTo>
                  <a:lnTo>
                    <a:pt x="318" y="1272"/>
                  </a:lnTo>
                  <a:lnTo>
                    <a:pt x="318" y="1272"/>
                  </a:lnTo>
                  <a:lnTo>
                    <a:pt x="318" y="1280"/>
                  </a:lnTo>
                  <a:lnTo>
                    <a:pt x="318" y="1287"/>
                  </a:lnTo>
                  <a:lnTo>
                    <a:pt x="317" y="1294"/>
                  </a:lnTo>
                  <a:lnTo>
                    <a:pt x="312" y="1302"/>
                  </a:lnTo>
                  <a:lnTo>
                    <a:pt x="308" y="1308"/>
                  </a:lnTo>
                  <a:lnTo>
                    <a:pt x="302" y="1315"/>
                  </a:lnTo>
                  <a:lnTo>
                    <a:pt x="296" y="1320"/>
                  </a:lnTo>
                  <a:lnTo>
                    <a:pt x="289" y="1325"/>
                  </a:lnTo>
                  <a:lnTo>
                    <a:pt x="289" y="1325"/>
                  </a:lnTo>
                  <a:lnTo>
                    <a:pt x="250" y="1345"/>
                  </a:lnTo>
                  <a:lnTo>
                    <a:pt x="212" y="1365"/>
                  </a:lnTo>
                  <a:lnTo>
                    <a:pt x="169" y="1391"/>
                  </a:lnTo>
                  <a:lnTo>
                    <a:pt x="169" y="1391"/>
                  </a:lnTo>
                  <a:lnTo>
                    <a:pt x="127" y="1416"/>
                  </a:lnTo>
                  <a:lnTo>
                    <a:pt x="89" y="1442"/>
                  </a:lnTo>
                  <a:lnTo>
                    <a:pt x="53" y="1466"/>
                  </a:lnTo>
                  <a:lnTo>
                    <a:pt x="53" y="1466"/>
                  </a:lnTo>
                  <a:lnTo>
                    <a:pt x="47" y="1473"/>
                  </a:lnTo>
                  <a:lnTo>
                    <a:pt x="45" y="1481"/>
                  </a:lnTo>
                  <a:lnTo>
                    <a:pt x="43" y="1493"/>
                  </a:lnTo>
                  <a:lnTo>
                    <a:pt x="45" y="1503"/>
                  </a:lnTo>
                  <a:lnTo>
                    <a:pt x="56" y="1538"/>
                  </a:lnTo>
                  <a:lnTo>
                    <a:pt x="71" y="1572"/>
                  </a:lnTo>
                  <a:lnTo>
                    <a:pt x="58" y="1578"/>
                  </a:lnTo>
                  <a:lnTo>
                    <a:pt x="71" y="1572"/>
                  </a:lnTo>
                  <a:lnTo>
                    <a:pt x="71" y="1572"/>
                  </a:lnTo>
                  <a:lnTo>
                    <a:pt x="98" y="1636"/>
                  </a:lnTo>
                  <a:lnTo>
                    <a:pt x="105" y="1648"/>
                  </a:lnTo>
                  <a:lnTo>
                    <a:pt x="105" y="1648"/>
                  </a:lnTo>
                  <a:lnTo>
                    <a:pt x="111" y="1657"/>
                  </a:lnTo>
                  <a:lnTo>
                    <a:pt x="120" y="1663"/>
                  </a:lnTo>
                  <a:lnTo>
                    <a:pt x="129" y="1666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81" y="1658"/>
                  </a:lnTo>
                  <a:lnTo>
                    <a:pt x="223" y="1651"/>
                  </a:lnTo>
                  <a:lnTo>
                    <a:pt x="271" y="1639"/>
                  </a:lnTo>
                  <a:lnTo>
                    <a:pt x="271" y="1639"/>
                  </a:lnTo>
                  <a:lnTo>
                    <a:pt x="320" y="1626"/>
                  </a:lnTo>
                  <a:lnTo>
                    <a:pt x="361" y="1614"/>
                  </a:lnTo>
                  <a:lnTo>
                    <a:pt x="402" y="1601"/>
                  </a:lnTo>
                  <a:lnTo>
                    <a:pt x="402" y="1601"/>
                  </a:lnTo>
                  <a:lnTo>
                    <a:pt x="411" y="1599"/>
                  </a:lnTo>
                  <a:lnTo>
                    <a:pt x="420" y="1598"/>
                  </a:lnTo>
                  <a:lnTo>
                    <a:pt x="429" y="1598"/>
                  </a:lnTo>
                  <a:lnTo>
                    <a:pt x="436" y="1601"/>
                  </a:lnTo>
                  <a:lnTo>
                    <a:pt x="444" y="1602"/>
                  </a:lnTo>
                  <a:lnTo>
                    <a:pt x="451" y="1606"/>
                  </a:lnTo>
                  <a:lnTo>
                    <a:pt x="457" y="1611"/>
                  </a:lnTo>
                  <a:lnTo>
                    <a:pt x="462" y="1617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504" y="1670"/>
                  </a:lnTo>
                  <a:lnTo>
                    <a:pt x="540" y="1712"/>
                  </a:lnTo>
                  <a:lnTo>
                    <a:pt x="541" y="1710"/>
                  </a:lnTo>
                  <a:lnTo>
                    <a:pt x="550" y="1720"/>
                  </a:lnTo>
                  <a:lnTo>
                    <a:pt x="550" y="1720"/>
                  </a:lnTo>
                  <a:lnTo>
                    <a:pt x="555" y="1726"/>
                  </a:lnTo>
                  <a:lnTo>
                    <a:pt x="559" y="1734"/>
                  </a:lnTo>
                  <a:lnTo>
                    <a:pt x="562" y="1741"/>
                  </a:lnTo>
                  <a:lnTo>
                    <a:pt x="564" y="1749"/>
                  </a:lnTo>
                  <a:lnTo>
                    <a:pt x="564" y="1757"/>
                  </a:lnTo>
                  <a:lnTo>
                    <a:pt x="562" y="1766"/>
                  </a:lnTo>
                  <a:lnTo>
                    <a:pt x="561" y="1774"/>
                  </a:lnTo>
                  <a:lnTo>
                    <a:pt x="556" y="1783"/>
                  </a:lnTo>
                  <a:lnTo>
                    <a:pt x="556" y="1783"/>
                  </a:lnTo>
                  <a:lnTo>
                    <a:pt x="537" y="1821"/>
                  </a:lnTo>
                  <a:lnTo>
                    <a:pt x="519" y="1859"/>
                  </a:lnTo>
                  <a:lnTo>
                    <a:pt x="499" y="1905"/>
                  </a:lnTo>
                  <a:lnTo>
                    <a:pt x="499" y="1905"/>
                  </a:lnTo>
                  <a:lnTo>
                    <a:pt x="481" y="1951"/>
                  </a:lnTo>
                  <a:lnTo>
                    <a:pt x="465" y="1993"/>
                  </a:lnTo>
                  <a:lnTo>
                    <a:pt x="450" y="2034"/>
                  </a:lnTo>
                  <a:lnTo>
                    <a:pt x="450" y="2034"/>
                  </a:lnTo>
                  <a:lnTo>
                    <a:pt x="448" y="2043"/>
                  </a:lnTo>
                  <a:lnTo>
                    <a:pt x="451" y="2052"/>
                  </a:lnTo>
                  <a:lnTo>
                    <a:pt x="456" y="2061"/>
                  </a:lnTo>
                  <a:lnTo>
                    <a:pt x="459" y="2065"/>
                  </a:lnTo>
                  <a:lnTo>
                    <a:pt x="463" y="2068"/>
                  </a:lnTo>
                  <a:lnTo>
                    <a:pt x="530" y="2112"/>
                  </a:lnTo>
                  <a:lnTo>
                    <a:pt x="530" y="2112"/>
                  </a:lnTo>
                  <a:lnTo>
                    <a:pt x="577" y="2139"/>
                  </a:lnTo>
                  <a:lnTo>
                    <a:pt x="599" y="2151"/>
                  </a:lnTo>
                  <a:lnTo>
                    <a:pt x="599" y="2151"/>
                  </a:lnTo>
                  <a:lnTo>
                    <a:pt x="608" y="2154"/>
                  </a:lnTo>
                  <a:lnTo>
                    <a:pt x="618" y="2155"/>
                  </a:lnTo>
                  <a:lnTo>
                    <a:pt x="627" y="2152"/>
                  </a:lnTo>
                  <a:lnTo>
                    <a:pt x="632" y="2151"/>
                  </a:lnTo>
                  <a:lnTo>
                    <a:pt x="635" y="2148"/>
                  </a:lnTo>
                  <a:lnTo>
                    <a:pt x="635" y="2148"/>
                  </a:lnTo>
                  <a:lnTo>
                    <a:pt x="666" y="2115"/>
                  </a:lnTo>
                  <a:lnTo>
                    <a:pt x="695" y="2083"/>
                  </a:lnTo>
                  <a:lnTo>
                    <a:pt x="728" y="2044"/>
                  </a:lnTo>
                  <a:lnTo>
                    <a:pt x="728" y="2044"/>
                  </a:lnTo>
                  <a:lnTo>
                    <a:pt x="760" y="2006"/>
                  </a:lnTo>
                  <a:lnTo>
                    <a:pt x="785" y="1972"/>
                  </a:lnTo>
                  <a:lnTo>
                    <a:pt x="812" y="1938"/>
                  </a:lnTo>
                  <a:lnTo>
                    <a:pt x="812" y="1938"/>
                  </a:lnTo>
                  <a:lnTo>
                    <a:pt x="817" y="1932"/>
                  </a:lnTo>
                  <a:lnTo>
                    <a:pt x="822" y="1926"/>
                  </a:lnTo>
                  <a:lnTo>
                    <a:pt x="830" y="1922"/>
                  </a:lnTo>
                  <a:lnTo>
                    <a:pt x="837" y="1919"/>
                  </a:lnTo>
                  <a:lnTo>
                    <a:pt x="845" y="1916"/>
                  </a:lnTo>
                  <a:lnTo>
                    <a:pt x="852" y="1914"/>
                  </a:lnTo>
                  <a:lnTo>
                    <a:pt x="861" y="1914"/>
                  </a:lnTo>
                  <a:lnTo>
                    <a:pt x="868" y="1916"/>
                  </a:lnTo>
                  <a:lnTo>
                    <a:pt x="935" y="1935"/>
                  </a:lnTo>
                  <a:lnTo>
                    <a:pt x="1001" y="1948"/>
                  </a:lnTo>
                  <a:lnTo>
                    <a:pt x="1001" y="1948"/>
                  </a:lnTo>
                  <a:lnTo>
                    <a:pt x="1009" y="1950"/>
                  </a:lnTo>
                  <a:lnTo>
                    <a:pt x="1016" y="1953"/>
                  </a:lnTo>
                  <a:lnTo>
                    <a:pt x="1022" y="1957"/>
                  </a:lnTo>
                  <a:lnTo>
                    <a:pt x="1027" y="1962"/>
                  </a:lnTo>
                  <a:lnTo>
                    <a:pt x="1032" y="1967"/>
                  </a:lnTo>
                  <a:lnTo>
                    <a:pt x="1035" y="1973"/>
                  </a:lnTo>
                  <a:lnTo>
                    <a:pt x="1038" y="1979"/>
                  </a:lnTo>
                  <a:lnTo>
                    <a:pt x="1041" y="1987"/>
                  </a:lnTo>
                  <a:lnTo>
                    <a:pt x="1041" y="1987"/>
                  </a:lnTo>
                  <a:lnTo>
                    <a:pt x="1043" y="1994"/>
                  </a:lnTo>
                  <a:lnTo>
                    <a:pt x="1043" y="1994"/>
                  </a:lnTo>
                  <a:lnTo>
                    <a:pt x="1052" y="2047"/>
                  </a:lnTo>
                  <a:lnTo>
                    <a:pt x="1059" y="2086"/>
                  </a:lnTo>
                  <a:lnTo>
                    <a:pt x="1068" y="2127"/>
                  </a:lnTo>
                  <a:lnTo>
                    <a:pt x="1068" y="2127"/>
                  </a:lnTo>
                  <a:lnTo>
                    <a:pt x="1080" y="2176"/>
                  </a:lnTo>
                  <a:lnTo>
                    <a:pt x="1092" y="2219"/>
                  </a:lnTo>
                  <a:lnTo>
                    <a:pt x="1105" y="2260"/>
                  </a:lnTo>
                  <a:lnTo>
                    <a:pt x="1105" y="2260"/>
                  </a:lnTo>
                  <a:lnTo>
                    <a:pt x="1108" y="2268"/>
                  </a:lnTo>
                  <a:lnTo>
                    <a:pt x="1115" y="2274"/>
                  </a:lnTo>
                  <a:lnTo>
                    <a:pt x="1126" y="2278"/>
                  </a:lnTo>
                  <a:lnTo>
                    <a:pt x="1136" y="2280"/>
                  </a:lnTo>
                  <a:lnTo>
                    <a:pt x="1148" y="2280"/>
                  </a:lnTo>
                  <a:lnTo>
                    <a:pt x="1148" y="2280"/>
                  </a:lnTo>
                  <a:lnTo>
                    <a:pt x="1183" y="2280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11" y="2291"/>
                  </a:lnTo>
                  <a:lnTo>
                    <a:pt x="1211" y="2291"/>
                  </a:lnTo>
                  <a:lnTo>
                    <a:pt x="1210" y="2277"/>
                  </a:lnTo>
                  <a:lnTo>
                    <a:pt x="1294" y="2268"/>
                  </a:lnTo>
                  <a:lnTo>
                    <a:pt x="1294" y="2268"/>
                  </a:lnTo>
                  <a:lnTo>
                    <a:pt x="1299" y="2266"/>
                  </a:lnTo>
                  <a:lnTo>
                    <a:pt x="1303" y="2265"/>
                  </a:lnTo>
                  <a:lnTo>
                    <a:pt x="1312" y="2259"/>
                  </a:lnTo>
                  <a:lnTo>
                    <a:pt x="1318" y="2251"/>
                  </a:lnTo>
                  <a:lnTo>
                    <a:pt x="1321" y="2243"/>
                  </a:lnTo>
                  <a:lnTo>
                    <a:pt x="1321" y="2243"/>
                  </a:lnTo>
                  <a:lnTo>
                    <a:pt x="1327" y="2200"/>
                  </a:lnTo>
                  <a:lnTo>
                    <a:pt x="1331" y="2155"/>
                  </a:lnTo>
                  <a:lnTo>
                    <a:pt x="1336" y="2105"/>
                  </a:lnTo>
                  <a:lnTo>
                    <a:pt x="1336" y="2105"/>
                  </a:lnTo>
                  <a:lnTo>
                    <a:pt x="1339" y="2059"/>
                  </a:lnTo>
                  <a:lnTo>
                    <a:pt x="1340" y="2013"/>
                  </a:lnTo>
                  <a:lnTo>
                    <a:pt x="1340" y="1970"/>
                  </a:lnTo>
                  <a:lnTo>
                    <a:pt x="1340" y="1970"/>
                  </a:lnTo>
                  <a:lnTo>
                    <a:pt x="1342" y="1962"/>
                  </a:lnTo>
                  <a:lnTo>
                    <a:pt x="1343" y="1953"/>
                  </a:lnTo>
                  <a:lnTo>
                    <a:pt x="1346" y="1945"/>
                  </a:lnTo>
                  <a:lnTo>
                    <a:pt x="1350" y="1938"/>
                  </a:lnTo>
                  <a:lnTo>
                    <a:pt x="1355" y="1930"/>
                  </a:lnTo>
                  <a:lnTo>
                    <a:pt x="1361" y="1926"/>
                  </a:lnTo>
                  <a:lnTo>
                    <a:pt x="1367" y="1922"/>
                  </a:lnTo>
                  <a:lnTo>
                    <a:pt x="1374" y="1919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438" y="1893"/>
                  </a:lnTo>
                  <a:lnTo>
                    <a:pt x="1488" y="1873"/>
                  </a:lnTo>
                  <a:lnTo>
                    <a:pt x="1488" y="1873"/>
                  </a:lnTo>
                  <a:lnTo>
                    <a:pt x="1500" y="1865"/>
                  </a:lnTo>
                  <a:lnTo>
                    <a:pt x="1500" y="1865"/>
                  </a:lnTo>
                  <a:lnTo>
                    <a:pt x="1506" y="1864"/>
                  </a:lnTo>
                  <a:lnTo>
                    <a:pt x="1513" y="1861"/>
                  </a:lnTo>
                  <a:lnTo>
                    <a:pt x="1522" y="1861"/>
                  </a:lnTo>
                  <a:lnTo>
                    <a:pt x="1529" y="1862"/>
                  </a:lnTo>
                  <a:lnTo>
                    <a:pt x="1538" y="1864"/>
                  </a:lnTo>
                  <a:lnTo>
                    <a:pt x="1546" y="1868"/>
                  </a:lnTo>
                  <a:lnTo>
                    <a:pt x="1553" y="1873"/>
                  </a:lnTo>
                  <a:lnTo>
                    <a:pt x="1559" y="1879"/>
                  </a:lnTo>
                  <a:lnTo>
                    <a:pt x="1559" y="1879"/>
                  </a:lnTo>
                  <a:lnTo>
                    <a:pt x="1590" y="1908"/>
                  </a:lnTo>
                  <a:lnTo>
                    <a:pt x="1623" y="1939"/>
                  </a:lnTo>
                  <a:lnTo>
                    <a:pt x="1660" y="1972"/>
                  </a:lnTo>
                  <a:lnTo>
                    <a:pt x="1660" y="1972"/>
                  </a:lnTo>
                  <a:lnTo>
                    <a:pt x="1698" y="2004"/>
                  </a:lnTo>
                  <a:lnTo>
                    <a:pt x="1732" y="2031"/>
                  </a:lnTo>
                  <a:lnTo>
                    <a:pt x="1766" y="2058"/>
                  </a:lnTo>
                  <a:lnTo>
                    <a:pt x="1766" y="2058"/>
                  </a:lnTo>
                  <a:lnTo>
                    <a:pt x="1775" y="2061"/>
                  </a:lnTo>
                  <a:lnTo>
                    <a:pt x="1784" y="2062"/>
                  </a:lnTo>
                  <a:lnTo>
                    <a:pt x="1794" y="2061"/>
                  </a:lnTo>
                  <a:lnTo>
                    <a:pt x="1800" y="2059"/>
                  </a:lnTo>
                  <a:lnTo>
                    <a:pt x="1804" y="2056"/>
                  </a:lnTo>
                  <a:lnTo>
                    <a:pt x="1804" y="2056"/>
                  </a:lnTo>
                  <a:lnTo>
                    <a:pt x="1824" y="2041"/>
                  </a:lnTo>
                  <a:lnTo>
                    <a:pt x="1865" y="2006"/>
                  </a:lnTo>
                  <a:lnTo>
                    <a:pt x="1865" y="2006"/>
                  </a:lnTo>
                  <a:lnTo>
                    <a:pt x="1887" y="1988"/>
                  </a:lnTo>
                  <a:lnTo>
                    <a:pt x="1905" y="1970"/>
                  </a:lnTo>
                  <a:lnTo>
                    <a:pt x="1923" y="1954"/>
                  </a:lnTo>
                  <a:lnTo>
                    <a:pt x="1923" y="1954"/>
                  </a:lnTo>
                  <a:lnTo>
                    <a:pt x="1927" y="1950"/>
                  </a:lnTo>
                  <a:lnTo>
                    <a:pt x="1930" y="1945"/>
                  </a:lnTo>
                  <a:lnTo>
                    <a:pt x="1933" y="1935"/>
                  </a:lnTo>
                  <a:lnTo>
                    <a:pt x="1933" y="1925"/>
                  </a:lnTo>
                  <a:lnTo>
                    <a:pt x="1932" y="1917"/>
                  </a:lnTo>
                  <a:lnTo>
                    <a:pt x="1932" y="1917"/>
                  </a:lnTo>
                  <a:lnTo>
                    <a:pt x="1911" y="1879"/>
                  </a:lnTo>
                  <a:lnTo>
                    <a:pt x="1890" y="1840"/>
                  </a:lnTo>
                  <a:lnTo>
                    <a:pt x="1864" y="1797"/>
                  </a:lnTo>
                  <a:lnTo>
                    <a:pt x="1864" y="1797"/>
                  </a:lnTo>
                  <a:lnTo>
                    <a:pt x="1837" y="1756"/>
                  </a:lnTo>
                  <a:lnTo>
                    <a:pt x="1812" y="1719"/>
                  </a:lnTo>
                  <a:lnTo>
                    <a:pt x="1787" y="1685"/>
                  </a:lnTo>
                  <a:lnTo>
                    <a:pt x="1787" y="1685"/>
                  </a:lnTo>
                  <a:lnTo>
                    <a:pt x="1782" y="1677"/>
                  </a:lnTo>
                  <a:lnTo>
                    <a:pt x="1779" y="1670"/>
                  </a:lnTo>
                  <a:lnTo>
                    <a:pt x="1776" y="1661"/>
                  </a:lnTo>
                  <a:lnTo>
                    <a:pt x="1776" y="1654"/>
                  </a:lnTo>
                  <a:lnTo>
                    <a:pt x="1776" y="1645"/>
                  </a:lnTo>
                  <a:lnTo>
                    <a:pt x="1778" y="1638"/>
                  </a:lnTo>
                  <a:lnTo>
                    <a:pt x="1781" y="1630"/>
                  </a:lnTo>
                  <a:lnTo>
                    <a:pt x="1784" y="1624"/>
                  </a:lnTo>
                  <a:lnTo>
                    <a:pt x="1822" y="1567"/>
                  </a:lnTo>
                  <a:lnTo>
                    <a:pt x="1822" y="1567"/>
                  </a:lnTo>
                  <a:lnTo>
                    <a:pt x="1844" y="1527"/>
                  </a:lnTo>
                  <a:lnTo>
                    <a:pt x="1855" y="1507"/>
                  </a:lnTo>
                  <a:lnTo>
                    <a:pt x="1855" y="1507"/>
                  </a:lnTo>
                  <a:lnTo>
                    <a:pt x="1859" y="1501"/>
                  </a:lnTo>
                  <a:lnTo>
                    <a:pt x="1865" y="1496"/>
                  </a:lnTo>
                  <a:lnTo>
                    <a:pt x="1871" y="1491"/>
                  </a:lnTo>
                  <a:lnTo>
                    <a:pt x="1878" y="1487"/>
                  </a:lnTo>
                  <a:lnTo>
                    <a:pt x="1886" y="1484"/>
                  </a:lnTo>
                  <a:lnTo>
                    <a:pt x="1895" y="1482"/>
                  </a:lnTo>
                  <a:lnTo>
                    <a:pt x="1902" y="1481"/>
                  </a:lnTo>
                  <a:lnTo>
                    <a:pt x="1911" y="1482"/>
                  </a:lnTo>
                  <a:lnTo>
                    <a:pt x="1911" y="1482"/>
                  </a:lnTo>
                  <a:lnTo>
                    <a:pt x="1954" y="1488"/>
                  </a:lnTo>
                  <a:lnTo>
                    <a:pt x="1997" y="1494"/>
                  </a:lnTo>
                  <a:lnTo>
                    <a:pt x="2046" y="1499"/>
                  </a:lnTo>
                  <a:lnTo>
                    <a:pt x="2046" y="1499"/>
                  </a:lnTo>
                  <a:lnTo>
                    <a:pt x="2096" y="1503"/>
                  </a:lnTo>
                  <a:lnTo>
                    <a:pt x="2140" y="1504"/>
                  </a:lnTo>
                  <a:lnTo>
                    <a:pt x="2185" y="1506"/>
                  </a:lnTo>
                  <a:lnTo>
                    <a:pt x="2185" y="1506"/>
                  </a:lnTo>
                  <a:lnTo>
                    <a:pt x="2189" y="1504"/>
                  </a:lnTo>
                  <a:lnTo>
                    <a:pt x="2193" y="1503"/>
                  </a:lnTo>
                  <a:lnTo>
                    <a:pt x="2201" y="1499"/>
                  </a:lnTo>
                  <a:lnTo>
                    <a:pt x="2208" y="1491"/>
                  </a:lnTo>
                  <a:lnTo>
                    <a:pt x="2213" y="1482"/>
                  </a:lnTo>
                  <a:lnTo>
                    <a:pt x="2233" y="1410"/>
                  </a:lnTo>
                  <a:lnTo>
                    <a:pt x="2250" y="1328"/>
                  </a:lnTo>
                  <a:lnTo>
                    <a:pt x="2250" y="1328"/>
                  </a:lnTo>
                  <a:lnTo>
                    <a:pt x="2250" y="1318"/>
                  </a:lnTo>
                  <a:lnTo>
                    <a:pt x="2247" y="1308"/>
                  </a:lnTo>
                  <a:lnTo>
                    <a:pt x="2242" y="1300"/>
                  </a:lnTo>
                  <a:lnTo>
                    <a:pt x="2239" y="1297"/>
                  </a:lnTo>
                  <a:lnTo>
                    <a:pt x="2235" y="1294"/>
                  </a:lnTo>
                  <a:lnTo>
                    <a:pt x="2235" y="1294"/>
                  </a:lnTo>
                  <a:close/>
                  <a:moveTo>
                    <a:pt x="1126" y="1373"/>
                  </a:moveTo>
                  <a:lnTo>
                    <a:pt x="1126" y="1373"/>
                  </a:lnTo>
                  <a:lnTo>
                    <a:pt x="1102" y="1371"/>
                  </a:lnTo>
                  <a:lnTo>
                    <a:pt x="1080" y="1368"/>
                  </a:lnTo>
                  <a:lnTo>
                    <a:pt x="1058" y="1362"/>
                  </a:lnTo>
                  <a:lnTo>
                    <a:pt x="1037" y="1355"/>
                  </a:lnTo>
                  <a:lnTo>
                    <a:pt x="1016" y="1346"/>
                  </a:lnTo>
                  <a:lnTo>
                    <a:pt x="998" y="1334"/>
                  </a:lnTo>
                  <a:lnTo>
                    <a:pt x="981" y="1321"/>
                  </a:lnTo>
                  <a:lnTo>
                    <a:pt x="964" y="1306"/>
                  </a:lnTo>
                  <a:lnTo>
                    <a:pt x="950" y="1290"/>
                  </a:lnTo>
                  <a:lnTo>
                    <a:pt x="936" y="1272"/>
                  </a:lnTo>
                  <a:lnTo>
                    <a:pt x="926" y="1254"/>
                  </a:lnTo>
                  <a:lnTo>
                    <a:pt x="916" y="1234"/>
                  </a:lnTo>
                  <a:lnTo>
                    <a:pt x="908" y="1213"/>
                  </a:lnTo>
                  <a:lnTo>
                    <a:pt x="902" y="1191"/>
                  </a:lnTo>
                  <a:lnTo>
                    <a:pt x="899" y="1169"/>
                  </a:lnTo>
                  <a:lnTo>
                    <a:pt x="898" y="1145"/>
                  </a:lnTo>
                  <a:lnTo>
                    <a:pt x="898" y="1145"/>
                  </a:lnTo>
                  <a:lnTo>
                    <a:pt x="899" y="1123"/>
                  </a:lnTo>
                  <a:lnTo>
                    <a:pt x="902" y="1099"/>
                  </a:lnTo>
                  <a:lnTo>
                    <a:pt x="908" y="1078"/>
                  </a:lnTo>
                  <a:lnTo>
                    <a:pt x="916" y="1058"/>
                  </a:lnTo>
                  <a:lnTo>
                    <a:pt x="926" y="1037"/>
                  </a:lnTo>
                  <a:lnTo>
                    <a:pt x="936" y="1018"/>
                  </a:lnTo>
                  <a:lnTo>
                    <a:pt x="950" y="1002"/>
                  </a:lnTo>
                  <a:lnTo>
                    <a:pt x="964" y="985"/>
                  </a:lnTo>
                  <a:lnTo>
                    <a:pt x="981" y="970"/>
                  </a:lnTo>
                  <a:lnTo>
                    <a:pt x="998" y="957"/>
                  </a:lnTo>
                  <a:lnTo>
                    <a:pt x="1016" y="945"/>
                  </a:lnTo>
                  <a:lnTo>
                    <a:pt x="1037" y="936"/>
                  </a:lnTo>
                  <a:lnTo>
                    <a:pt x="1058" y="929"/>
                  </a:lnTo>
                  <a:lnTo>
                    <a:pt x="1080" y="923"/>
                  </a:lnTo>
                  <a:lnTo>
                    <a:pt x="1102" y="920"/>
                  </a:lnTo>
                  <a:lnTo>
                    <a:pt x="1126" y="919"/>
                  </a:lnTo>
                  <a:lnTo>
                    <a:pt x="1126" y="919"/>
                  </a:lnTo>
                  <a:lnTo>
                    <a:pt x="1148" y="920"/>
                  </a:lnTo>
                  <a:lnTo>
                    <a:pt x="1171" y="923"/>
                  </a:lnTo>
                  <a:lnTo>
                    <a:pt x="1192" y="929"/>
                  </a:lnTo>
                  <a:lnTo>
                    <a:pt x="1213" y="936"/>
                  </a:lnTo>
                  <a:lnTo>
                    <a:pt x="1234" y="945"/>
                  </a:lnTo>
                  <a:lnTo>
                    <a:pt x="1253" y="957"/>
                  </a:lnTo>
                  <a:lnTo>
                    <a:pt x="1269" y="970"/>
                  </a:lnTo>
                  <a:lnTo>
                    <a:pt x="1285" y="985"/>
                  </a:lnTo>
                  <a:lnTo>
                    <a:pt x="1300" y="1002"/>
                  </a:lnTo>
                  <a:lnTo>
                    <a:pt x="1313" y="1018"/>
                  </a:lnTo>
                  <a:lnTo>
                    <a:pt x="1325" y="1037"/>
                  </a:lnTo>
                  <a:lnTo>
                    <a:pt x="1334" y="1058"/>
                  </a:lnTo>
                  <a:lnTo>
                    <a:pt x="1342" y="1078"/>
                  </a:lnTo>
                  <a:lnTo>
                    <a:pt x="1347" y="1099"/>
                  </a:lnTo>
                  <a:lnTo>
                    <a:pt x="1350" y="1123"/>
                  </a:lnTo>
                  <a:lnTo>
                    <a:pt x="1352" y="1145"/>
                  </a:lnTo>
                  <a:lnTo>
                    <a:pt x="1352" y="1145"/>
                  </a:lnTo>
                  <a:lnTo>
                    <a:pt x="1350" y="1169"/>
                  </a:lnTo>
                  <a:lnTo>
                    <a:pt x="1347" y="1191"/>
                  </a:lnTo>
                  <a:lnTo>
                    <a:pt x="1342" y="1213"/>
                  </a:lnTo>
                  <a:lnTo>
                    <a:pt x="1334" y="1234"/>
                  </a:lnTo>
                  <a:lnTo>
                    <a:pt x="1325" y="1254"/>
                  </a:lnTo>
                  <a:lnTo>
                    <a:pt x="1313" y="1272"/>
                  </a:lnTo>
                  <a:lnTo>
                    <a:pt x="1300" y="1290"/>
                  </a:lnTo>
                  <a:lnTo>
                    <a:pt x="1285" y="1306"/>
                  </a:lnTo>
                  <a:lnTo>
                    <a:pt x="1269" y="1321"/>
                  </a:lnTo>
                  <a:lnTo>
                    <a:pt x="1253" y="1334"/>
                  </a:lnTo>
                  <a:lnTo>
                    <a:pt x="1234" y="1346"/>
                  </a:lnTo>
                  <a:lnTo>
                    <a:pt x="1213" y="1355"/>
                  </a:lnTo>
                  <a:lnTo>
                    <a:pt x="1192" y="1362"/>
                  </a:lnTo>
                  <a:lnTo>
                    <a:pt x="1171" y="1368"/>
                  </a:lnTo>
                  <a:lnTo>
                    <a:pt x="1148" y="1371"/>
                  </a:lnTo>
                  <a:lnTo>
                    <a:pt x="1126" y="1373"/>
                  </a:lnTo>
                  <a:lnTo>
                    <a:pt x="1126" y="1373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</a:pPr>
              <a:endParaRPr lang="en-US" sz="1600" b="1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6145B10-90F3-5D4A-8E62-1F5F27B21C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252729" y="1966611"/>
              <a:ext cx="740518" cy="293988"/>
            </a:xfrm>
            <a:custGeom>
              <a:avLst/>
              <a:gdLst/>
              <a:ahLst/>
              <a:cxnLst>
                <a:cxn ang="0">
                  <a:pos x="3430" y="953"/>
                </a:cxn>
                <a:cxn ang="0">
                  <a:pos x="3321" y="797"/>
                </a:cxn>
                <a:cxn ang="0">
                  <a:pos x="3197" y="652"/>
                </a:cxn>
                <a:cxn ang="0">
                  <a:pos x="3062" y="518"/>
                </a:cxn>
                <a:cxn ang="0">
                  <a:pos x="2914" y="399"/>
                </a:cxn>
                <a:cxn ang="0">
                  <a:pos x="2755" y="293"/>
                </a:cxn>
                <a:cxn ang="0">
                  <a:pos x="2587" y="202"/>
                </a:cxn>
                <a:cxn ang="0">
                  <a:pos x="2411" y="127"/>
                </a:cxn>
                <a:cxn ang="0">
                  <a:pos x="2225" y="68"/>
                </a:cxn>
                <a:cxn ang="0">
                  <a:pos x="2034" y="27"/>
                </a:cxn>
                <a:cxn ang="0">
                  <a:pos x="1835" y="4"/>
                </a:cxn>
                <a:cxn ang="0">
                  <a:pos x="1699" y="0"/>
                </a:cxn>
                <a:cxn ang="0">
                  <a:pos x="1503" y="9"/>
                </a:cxn>
                <a:cxn ang="0">
                  <a:pos x="1312" y="37"/>
                </a:cxn>
                <a:cxn ang="0">
                  <a:pos x="1126" y="81"/>
                </a:cxn>
                <a:cxn ang="0">
                  <a:pos x="948" y="143"/>
                </a:cxn>
                <a:cxn ang="0">
                  <a:pos x="777" y="219"/>
                </a:cxn>
                <a:cxn ang="0">
                  <a:pos x="615" y="311"/>
                </a:cxn>
                <a:cxn ang="0">
                  <a:pos x="464" y="415"/>
                </a:cxn>
                <a:cxn ang="0">
                  <a:pos x="321" y="535"/>
                </a:cxn>
                <a:cxn ang="0">
                  <a:pos x="191" y="664"/>
                </a:cxn>
                <a:cxn ang="0">
                  <a:pos x="72" y="807"/>
                </a:cxn>
                <a:cxn ang="0">
                  <a:pos x="385" y="897"/>
                </a:cxn>
                <a:cxn ang="0">
                  <a:pos x="599" y="1237"/>
                </a:cxn>
                <a:cxn ang="0">
                  <a:pos x="676" y="1141"/>
                </a:cxn>
                <a:cxn ang="0">
                  <a:pos x="761" y="1055"/>
                </a:cxn>
                <a:cxn ang="0">
                  <a:pos x="852" y="975"/>
                </a:cxn>
                <a:cxn ang="0">
                  <a:pos x="951" y="904"/>
                </a:cxn>
                <a:cxn ang="0">
                  <a:pos x="1056" y="841"/>
                </a:cxn>
                <a:cxn ang="0">
                  <a:pos x="1168" y="788"/>
                </a:cxn>
                <a:cxn ang="0">
                  <a:pos x="1282" y="745"/>
                </a:cxn>
                <a:cxn ang="0">
                  <a:pos x="1403" y="713"/>
                </a:cxn>
                <a:cxn ang="0">
                  <a:pos x="1528" y="691"/>
                </a:cxn>
                <a:cxn ang="0">
                  <a:pos x="1657" y="680"/>
                </a:cxn>
                <a:cxn ang="0">
                  <a:pos x="1743" y="680"/>
                </a:cxn>
                <a:cxn ang="0">
                  <a:pos x="1875" y="691"/>
                </a:cxn>
                <a:cxn ang="0">
                  <a:pos x="2001" y="713"/>
                </a:cxn>
                <a:cxn ang="0">
                  <a:pos x="2123" y="747"/>
                </a:cxn>
                <a:cxn ang="0">
                  <a:pos x="2240" y="791"/>
                </a:cxn>
                <a:cxn ang="0">
                  <a:pos x="2353" y="845"/>
                </a:cxn>
                <a:cxn ang="0">
                  <a:pos x="2458" y="910"/>
                </a:cxn>
                <a:cxn ang="0">
                  <a:pos x="2558" y="984"/>
                </a:cxn>
                <a:cxn ang="0">
                  <a:pos x="2651" y="1065"/>
                </a:cxn>
                <a:cxn ang="0">
                  <a:pos x="2735" y="1155"/>
                </a:cxn>
                <a:cxn ang="0">
                  <a:pos x="2811" y="1252"/>
                </a:cxn>
                <a:cxn ang="0">
                  <a:pos x="2636" y="1402"/>
                </a:cxn>
                <a:cxn ang="0">
                  <a:pos x="3624" y="844"/>
                </a:cxn>
              </a:cxnLst>
              <a:rect l="0" t="0" r="r" b="b"/>
              <a:pathLst>
                <a:path w="3626" h="1438">
                  <a:moveTo>
                    <a:pt x="3624" y="844"/>
                  </a:moveTo>
                  <a:lnTo>
                    <a:pt x="3430" y="953"/>
                  </a:lnTo>
                  <a:lnTo>
                    <a:pt x="3430" y="953"/>
                  </a:lnTo>
                  <a:lnTo>
                    <a:pt x="3395" y="900"/>
                  </a:lnTo>
                  <a:lnTo>
                    <a:pt x="3358" y="847"/>
                  </a:lnTo>
                  <a:lnTo>
                    <a:pt x="3321" y="797"/>
                  </a:lnTo>
                  <a:lnTo>
                    <a:pt x="3281" y="747"/>
                  </a:lnTo>
                  <a:lnTo>
                    <a:pt x="3240" y="698"/>
                  </a:lnTo>
                  <a:lnTo>
                    <a:pt x="3197" y="652"/>
                  </a:lnTo>
                  <a:lnTo>
                    <a:pt x="3153" y="607"/>
                  </a:lnTo>
                  <a:lnTo>
                    <a:pt x="3109" y="563"/>
                  </a:lnTo>
                  <a:lnTo>
                    <a:pt x="3062" y="518"/>
                  </a:lnTo>
                  <a:lnTo>
                    <a:pt x="3013" y="477"/>
                  </a:lnTo>
                  <a:lnTo>
                    <a:pt x="2964" y="437"/>
                  </a:lnTo>
                  <a:lnTo>
                    <a:pt x="2914" y="399"/>
                  </a:lnTo>
                  <a:lnTo>
                    <a:pt x="2863" y="362"/>
                  </a:lnTo>
                  <a:lnTo>
                    <a:pt x="2810" y="327"/>
                  </a:lnTo>
                  <a:lnTo>
                    <a:pt x="2755" y="293"/>
                  </a:lnTo>
                  <a:lnTo>
                    <a:pt x="2701" y="261"/>
                  </a:lnTo>
                  <a:lnTo>
                    <a:pt x="2645" y="231"/>
                  </a:lnTo>
                  <a:lnTo>
                    <a:pt x="2587" y="202"/>
                  </a:lnTo>
                  <a:lnTo>
                    <a:pt x="2530" y="175"/>
                  </a:lnTo>
                  <a:lnTo>
                    <a:pt x="2471" y="150"/>
                  </a:lnTo>
                  <a:lnTo>
                    <a:pt x="2411" y="127"/>
                  </a:lnTo>
                  <a:lnTo>
                    <a:pt x="2350" y="105"/>
                  </a:lnTo>
                  <a:lnTo>
                    <a:pt x="2288" y="85"/>
                  </a:lnTo>
                  <a:lnTo>
                    <a:pt x="2225" y="68"/>
                  </a:lnTo>
                  <a:lnTo>
                    <a:pt x="2162" y="52"/>
                  </a:lnTo>
                  <a:lnTo>
                    <a:pt x="2098" y="38"/>
                  </a:lnTo>
                  <a:lnTo>
                    <a:pt x="2034" y="27"/>
                  </a:lnTo>
                  <a:lnTo>
                    <a:pt x="1967" y="16"/>
                  </a:lnTo>
                  <a:lnTo>
                    <a:pt x="1903" y="9"/>
                  </a:lnTo>
                  <a:lnTo>
                    <a:pt x="1835" y="4"/>
                  </a:lnTo>
                  <a:lnTo>
                    <a:pt x="1768" y="0"/>
                  </a:lnTo>
                  <a:lnTo>
                    <a:pt x="1699" y="0"/>
                  </a:lnTo>
                  <a:lnTo>
                    <a:pt x="1699" y="0"/>
                  </a:lnTo>
                  <a:lnTo>
                    <a:pt x="1634" y="0"/>
                  </a:lnTo>
                  <a:lnTo>
                    <a:pt x="1568" y="3"/>
                  </a:lnTo>
                  <a:lnTo>
                    <a:pt x="1503" y="9"/>
                  </a:lnTo>
                  <a:lnTo>
                    <a:pt x="1439" y="16"/>
                  </a:lnTo>
                  <a:lnTo>
                    <a:pt x="1375" y="25"/>
                  </a:lnTo>
                  <a:lnTo>
                    <a:pt x="1312" y="37"/>
                  </a:lnTo>
                  <a:lnTo>
                    <a:pt x="1250" y="49"/>
                  </a:lnTo>
                  <a:lnTo>
                    <a:pt x="1188" y="65"/>
                  </a:lnTo>
                  <a:lnTo>
                    <a:pt x="1126" y="81"/>
                  </a:lnTo>
                  <a:lnTo>
                    <a:pt x="1066" y="100"/>
                  </a:lnTo>
                  <a:lnTo>
                    <a:pt x="1007" y="121"/>
                  </a:lnTo>
                  <a:lnTo>
                    <a:pt x="948" y="143"/>
                  </a:lnTo>
                  <a:lnTo>
                    <a:pt x="891" y="166"/>
                  </a:lnTo>
                  <a:lnTo>
                    <a:pt x="833" y="191"/>
                  </a:lnTo>
                  <a:lnTo>
                    <a:pt x="777" y="219"/>
                  </a:lnTo>
                  <a:lnTo>
                    <a:pt x="723" y="247"/>
                  </a:lnTo>
                  <a:lnTo>
                    <a:pt x="668" y="278"/>
                  </a:lnTo>
                  <a:lnTo>
                    <a:pt x="615" y="311"/>
                  </a:lnTo>
                  <a:lnTo>
                    <a:pt x="564" y="345"/>
                  </a:lnTo>
                  <a:lnTo>
                    <a:pt x="514" y="380"/>
                  </a:lnTo>
                  <a:lnTo>
                    <a:pt x="464" y="415"/>
                  </a:lnTo>
                  <a:lnTo>
                    <a:pt x="415" y="454"/>
                  </a:lnTo>
                  <a:lnTo>
                    <a:pt x="368" y="493"/>
                  </a:lnTo>
                  <a:lnTo>
                    <a:pt x="321" y="535"/>
                  </a:lnTo>
                  <a:lnTo>
                    <a:pt x="276" y="576"/>
                  </a:lnTo>
                  <a:lnTo>
                    <a:pt x="232" y="620"/>
                  </a:lnTo>
                  <a:lnTo>
                    <a:pt x="191" y="664"/>
                  </a:lnTo>
                  <a:lnTo>
                    <a:pt x="150" y="711"/>
                  </a:lnTo>
                  <a:lnTo>
                    <a:pt x="110" y="759"/>
                  </a:lnTo>
                  <a:lnTo>
                    <a:pt x="72" y="807"/>
                  </a:lnTo>
                  <a:lnTo>
                    <a:pt x="35" y="856"/>
                  </a:lnTo>
                  <a:lnTo>
                    <a:pt x="0" y="907"/>
                  </a:lnTo>
                  <a:lnTo>
                    <a:pt x="385" y="897"/>
                  </a:lnTo>
                  <a:lnTo>
                    <a:pt x="575" y="1270"/>
                  </a:lnTo>
                  <a:lnTo>
                    <a:pt x="575" y="1270"/>
                  </a:lnTo>
                  <a:lnTo>
                    <a:pt x="599" y="1237"/>
                  </a:lnTo>
                  <a:lnTo>
                    <a:pt x="624" y="1205"/>
                  </a:lnTo>
                  <a:lnTo>
                    <a:pt x="649" y="1172"/>
                  </a:lnTo>
                  <a:lnTo>
                    <a:pt x="676" y="1141"/>
                  </a:lnTo>
                  <a:lnTo>
                    <a:pt x="704" y="1112"/>
                  </a:lnTo>
                  <a:lnTo>
                    <a:pt x="732" y="1083"/>
                  </a:lnTo>
                  <a:lnTo>
                    <a:pt x="761" y="1055"/>
                  </a:lnTo>
                  <a:lnTo>
                    <a:pt x="791" y="1028"/>
                  </a:lnTo>
                  <a:lnTo>
                    <a:pt x="821" y="1000"/>
                  </a:lnTo>
                  <a:lnTo>
                    <a:pt x="852" y="975"/>
                  </a:lnTo>
                  <a:lnTo>
                    <a:pt x="885" y="950"/>
                  </a:lnTo>
                  <a:lnTo>
                    <a:pt x="917" y="926"/>
                  </a:lnTo>
                  <a:lnTo>
                    <a:pt x="951" y="904"/>
                  </a:lnTo>
                  <a:lnTo>
                    <a:pt x="985" y="882"/>
                  </a:lnTo>
                  <a:lnTo>
                    <a:pt x="1020" y="862"/>
                  </a:lnTo>
                  <a:lnTo>
                    <a:pt x="1056" y="841"/>
                  </a:lnTo>
                  <a:lnTo>
                    <a:pt x="1092" y="822"/>
                  </a:lnTo>
                  <a:lnTo>
                    <a:pt x="1129" y="804"/>
                  </a:lnTo>
                  <a:lnTo>
                    <a:pt x="1168" y="788"/>
                  </a:lnTo>
                  <a:lnTo>
                    <a:pt x="1204" y="773"/>
                  </a:lnTo>
                  <a:lnTo>
                    <a:pt x="1244" y="759"/>
                  </a:lnTo>
                  <a:lnTo>
                    <a:pt x="1282" y="745"/>
                  </a:lnTo>
                  <a:lnTo>
                    <a:pt x="1322" y="734"/>
                  </a:lnTo>
                  <a:lnTo>
                    <a:pt x="1363" y="722"/>
                  </a:lnTo>
                  <a:lnTo>
                    <a:pt x="1403" y="713"/>
                  </a:lnTo>
                  <a:lnTo>
                    <a:pt x="1444" y="704"/>
                  </a:lnTo>
                  <a:lnTo>
                    <a:pt x="1486" y="697"/>
                  </a:lnTo>
                  <a:lnTo>
                    <a:pt x="1528" y="691"/>
                  </a:lnTo>
                  <a:lnTo>
                    <a:pt x="1571" y="686"/>
                  </a:lnTo>
                  <a:lnTo>
                    <a:pt x="1614" y="682"/>
                  </a:lnTo>
                  <a:lnTo>
                    <a:pt x="1657" y="680"/>
                  </a:lnTo>
                  <a:lnTo>
                    <a:pt x="1699" y="680"/>
                  </a:lnTo>
                  <a:lnTo>
                    <a:pt x="1699" y="680"/>
                  </a:lnTo>
                  <a:lnTo>
                    <a:pt x="1743" y="680"/>
                  </a:lnTo>
                  <a:lnTo>
                    <a:pt x="1788" y="682"/>
                  </a:lnTo>
                  <a:lnTo>
                    <a:pt x="1832" y="686"/>
                  </a:lnTo>
                  <a:lnTo>
                    <a:pt x="1875" y="691"/>
                  </a:lnTo>
                  <a:lnTo>
                    <a:pt x="1917" y="697"/>
                  </a:lnTo>
                  <a:lnTo>
                    <a:pt x="1958" y="704"/>
                  </a:lnTo>
                  <a:lnTo>
                    <a:pt x="2001" y="713"/>
                  </a:lnTo>
                  <a:lnTo>
                    <a:pt x="2042" y="723"/>
                  </a:lnTo>
                  <a:lnTo>
                    <a:pt x="2082" y="735"/>
                  </a:lnTo>
                  <a:lnTo>
                    <a:pt x="2123" y="747"/>
                  </a:lnTo>
                  <a:lnTo>
                    <a:pt x="2163" y="760"/>
                  </a:lnTo>
                  <a:lnTo>
                    <a:pt x="2202" y="775"/>
                  </a:lnTo>
                  <a:lnTo>
                    <a:pt x="2240" y="791"/>
                  </a:lnTo>
                  <a:lnTo>
                    <a:pt x="2278" y="809"/>
                  </a:lnTo>
                  <a:lnTo>
                    <a:pt x="2316" y="826"/>
                  </a:lnTo>
                  <a:lnTo>
                    <a:pt x="2353" y="845"/>
                  </a:lnTo>
                  <a:lnTo>
                    <a:pt x="2389" y="866"/>
                  </a:lnTo>
                  <a:lnTo>
                    <a:pt x="2424" y="888"/>
                  </a:lnTo>
                  <a:lnTo>
                    <a:pt x="2458" y="910"/>
                  </a:lnTo>
                  <a:lnTo>
                    <a:pt x="2493" y="934"/>
                  </a:lnTo>
                  <a:lnTo>
                    <a:pt x="2526" y="959"/>
                  </a:lnTo>
                  <a:lnTo>
                    <a:pt x="2558" y="984"/>
                  </a:lnTo>
                  <a:lnTo>
                    <a:pt x="2589" y="1010"/>
                  </a:lnTo>
                  <a:lnTo>
                    <a:pt x="2620" y="1037"/>
                  </a:lnTo>
                  <a:lnTo>
                    <a:pt x="2651" y="1065"/>
                  </a:lnTo>
                  <a:lnTo>
                    <a:pt x="2680" y="1094"/>
                  </a:lnTo>
                  <a:lnTo>
                    <a:pt x="2708" y="1124"/>
                  </a:lnTo>
                  <a:lnTo>
                    <a:pt x="2735" y="1155"/>
                  </a:lnTo>
                  <a:lnTo>
                    <a:pt x="2761" y="1187"/>
                  </a:lnTo>
                  <a:lnTo>
                    <a:pt x="2786" y="1220"/>
                  </a:lnTo>
                  <a:lnTo>
                    <a:pt x="2811" y="1252"/>
                  </a:lnTo>
                  <a:lnTo>
                    <a:pt x="2835" y="1286"/>
                  </a:lnTo>
                  <a:lnTo>
                    <a:pt x="2635" y="1399"/>
                  </a:lnTo>
                  <a:lnTo>
                    <a:pt x="2636" y="1402"/>
                  </a:lnTo>
                  <a:lnTo>
                    <a:pt x="3306" y="1438"/>
                  </a:lnTo>
                  <a:lnTo>
                    <a:pt x="3626" y="847"/>
                  </a:lnTo>
                  <a:lnTo>
                    <a:pt x="3624" y="8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4DBC4F-0A01-DF61-EA32-2BCDE3FD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24378">
            <a:off x="8643307" y="1933079"/>
            <a:ext cx="1104442" cy="1178974"/>
            <a:chOff x="8855994" y="2447440"/>
            <a:chExt cx="1243863" cy="1265976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29E17AC-A82E-948C-183D-260BC6F9765A}"/>
                </a:ext>
              </a:extLst>
            </p:cNvPr>
            <p:cNvSpPr>
              <a:spLocks noEditPoints="1"/>
            </p:cNvSpPr>
            <p:nvPr/>
          </p:nvSpPr>
          <p:spPr bwMode="auto">
            <a:xfrm rot="396618">
              <a:off x="8855994" y="2447440"/>
              <a:ext cx="1243863" cy="1265976"/>
            </a:xfrm>
            <a:custGeom>
              <a:avLst/>
              <a:gdLst>
                <a:gd name="T0" fmla="*/ 1975 w 2250"/>
                <a:gd name="T1" fmla="*/ 1188 h 2291"/>
                <a:gd name="T2" fmla="*/ 1942 w 2250"/>
                <a:gd name="T3" fmla="*/ 1107 h 2291"/>
                <a:gd name="T4" fmla="*/ 1954 w 2250"/>
                <a:gd name="T5" fmla="*/ 959 h 2291"/>
                <a:gd name="T6" fmla="*/ 2202 w 2250"/>
                <a:gd name="T7" fmla="*/ 806 h 2291"/>
                <a:gd name="T8" fmla="*/ 2146 w 2250"/>
                <a:gd name="T9" fmla="*/ 632 h 2291"/>
                <a:gd name="T10" fmla="*/ 1979 w 2250"/>
                <a:gd name="T11" fmla="*/ 641 h 2291"/>
                <a:gd name="T12" fmla="*/ 1799 w 2250"/>
                <a:gd name="T13" fmla="*/ 673 h 2291"/>
                <a:gd name="T14" fmla="*/ 1695 w 2250"/>
                <a:gd name="T15" fmla="*/ 553 h 2291"/>
                <a:gd name="T16" fmla="*/ 1751 w 2250"/>
                <a:gd name="T17" fmla="*/ 374 h 2291"/>
                <a:gd name="T18" fmla="*/ 1723 w 2250"/>
                <a:gd name="T19" fmla="*/ 169 h 2291"/>
                <a:gd name="T20" fmla="*/ 1615 w 2250"/>
                <a:gd name="T21" fmla="*/ 132 h 2291"/>
                <a:gd name="T22" fmla="*/ 1430 w 2250"/>
                <a:gd name="T23" fmla="*/ 351 h 2291"/>
                <a:gd name="T24" fmla="*/ 1234 w 2250"/>
                <a:gd name="T25" fmla="*/ 326 h 2291"/>
                <a:gd name="T26" fmla="*/ 1182 w 2250"/>
                <a:gd name="T27" fmla="*/ 152 h 2291"/>
                <a:gd name="T28" fmla="*/ 1075 w 2250"/>
                <a:gd name="T29" fmla="*/ 0 h 2291"/>
                <a:gd name="T30" fmla="*/ 929 w 2250"/>
                <a:gd name="T31" fmla="*/ 37 h 2291"/>
                <a:gd name="T32" fmla="*/ 904 w 2250"/>
                <a:gd name="T33" fmla="*/ 334 h 2291"/>
                <a:gd name="T34" fmla="*/ 762 w 2250"/>
                <a:gd name="T35" fmla="*/ 407 h 2291"/>
                <a:gd name="T36" fmla="*/ 695 w 2250"/>
                <a:gd name="T37" fmla="*/ 407 h 2291"/>
                <a:gd name="T38" fmla="*/ 479 w 2250"/>
                <a:gd name="T39" fmla="*/ 219 h 2291"/>
                <a:gd name="T40" fmla="*/ 321 w 2250"/>
                <a:gd name="T41" fmla="*/ 334 h 2291"/>
                <a:gd name="T42" fmla="*/ 463 w 2250"/>
                <a:gd name="T43" fmla="*/ 595 h 2291"/>
                <a:gd name="T44" fmla="*/ 428 w 2250"/>
                <a:gd name="T45" fmla="*/ 713 h 2291"/>
                <a:gd name="T46" fmla="*/ 339 w 2250"/>
                <a:gd name="T47" fmla="*/ 797 h 2291"/>
                <a:gd name="T48" fmla="*/ 58 w 2250"/>
                <a:gd name="T49" fmla="*/ 777 h 2291"/>
                <a:gd name="T50" fmla="*/ 15 w 2250"/>
                <a:gd name="T51" fmla="*/ 985 h 2291"/>
                <a:gd name="T52" fmla="*/ 283 w 2250"/>
                <a:gd name="T53" fmla="*/ 1095 h 2291"/>
                <a:gd name="T54" fmla="*/ 309 w 2250"/>
                <a:gd name="T55" fmla="*/ 1188 h 2291"/>
                <a:gd name="T56" fmla="*/ 289 w 2250"/>
                <a:gd name="T57" fmla="*/ 1325 h 2291"/>
                <a:gd name="T58" fmla="*/ 45 w 2250"/>
                <a:gd name="T59" fmla="*/ 1481 h 2291"/>
                <a:gd name="T60" fmla="*/ 111 w 2250"/>
                <a:gd name="T61" fmla="*/ 1657 h 2291"/>
                <a:gd name="T62" fmla="*/ 320 w 2250"/>
                <a:gd name="T63" fmla="*/ 1626 h 2291"/>
                <a:gd name="T64" fmla="*/ 462 w 2250"/>
                <a:gd name="T65" fmla="*/ 1617 h 2291"/>
                <a:gd name="T66" fmla="*/ 562 w 2250"/>
                <a:gd name="T67" fmla="*/ 1741 h 2291"/>
                <a:gd name="T68" fmla="*/ 481 w 2250"/>
                <a:gd name="T69" fmla="*/ 1951 h 2291"/>
                <a:gd name="T70" fmla="*/ 577 w 2250"/>
                <a:gd name="T71" fmla="*/ 2139 h 2291"/>
                <a:gd name="T72" fmla="*/ 728 w 2250"/>
                <a:gd name="T73" fmla="*/ 2044 h 2291"/>
                <a:gd name="T74" fmla="*/ 852 w 2250"/>
                <a:gd name="T75" fmla="*/ 1914 h 2291"/>
                <a:gd name="T76" fmla="*/ 1035 w 2250"/>
                <a:gd name="T77" fmla="*/ 1973 h 2291"/>
                <a:gd name="T78" fmla="*/ 1092 w 2250"/>
                <a:gd name="T79" fmla="*/ 2219 h 2291"/>
                <a:gd name="T80" fmla="*/ 1208 w 2250"/>
                <a:gd name="T81" fmla="*/ 2278 h 2291"/>
                <a:gd name="T82" fmla="*/ 1321 w 2250"/>
                <a:gd name="T83" fmla="*/ 2243 h 2291"/>
                <a:gd name="T84" fmla="*/ 1343 w 2250"/>
                <a:gd name="T85" fmla="*/ 1953 h 2291"/>
                <a:gd name="T86" fmla="*/ 1488 w 2250"/>
                <a:gd name="T87" fmla="*/ 1873 h 2291"/>
                <a:gd name="T88" fmla="*/ 1559 w 2250"/>
                <a:gd name="T89" fmla="*/ 1879 h 2291"/>
                <a:gd name="T90" fmla="*/ 1784 w 2250"/>
                <a:gd name="T91" fmla="*/ 2062 h 2291"/>
                <a:gd name="T92" fmla="*/ 1923 w 2250"/>
                <a:gd name="T93" fmla="*/ 1954 h 2291"/>
                <a:gd name="T94" fmla="*/ 1837 w 2250"/>
                <a:gd name="T95" fmla="*/ 1756 h 2291"/>
                <a:gd name="T96" fmla="*/ 1784 w 2250"/>
                <a:gd name="T97" fmla="*/ 1624 h 2291"/>
                <a:gd name="T98" fmla="*/ 1895 w 2250"/>
                <a:gd name="T99" fmla="*/ 1482 h 2291"/>
                <a:gd name="T100" fmla="*/ 2185 w 2250"/>
                <a:gd name="T101" fmla="*/ 1506 h 2291"/>
                <a:gd name="T102" fmla="*/ 2242 w 2250"/>
                <a:gd name="T103" fmla="*/ 1300 h 2291"/>
                <a:gd name="T104" fmla="*/ 998 w 2250"/>
                <a:gd name="T105" fmla="*/ 1334 h 2291"/>
                <a:gd name="T106" fmla="*/ 898 w 2250"/>
                <a:gd name="T107" fmla="*/ 1145 h 2291"/>
                <a:gd name="T108" fmla="*/ 1016 w 2250"/>
                <a:gd name="T109" fmla="*/ 945 h 2291"/>
                <a:gd name="T110" fmla="*/ 1234 w 2250"/>
                <a:gd name="T111" fmla="*/ 945 h 2291"/>
                <a:gd name="T112" fmla="*/ 1352 w 2250"/>
                <a:gd name="T113" fmla="*/ 1145 h 2291"/>
                <a:gd name="T114" fmla="*/ 1253 w 2250"/>
                <a:gd name="T115" fmla="*/ 1334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50" h="2291">
                  <a:moveTo>
                    <a:pt x="2235" y="1294"/>
                  </a:moveTo>
                  <a:lnTo>
                    <a:pt x="2235" y="1294"/>
                  </a:lnTo>
                  <a:lnTo>
                    <a:pt x="2195" y="1275"/>
                  </a:lnTo>
                  <a:lnTo>
                    <a:pt x="2155" y="1257"/>
                  </a:lnTo>
                  <a:lnTo>
                    <a:pt x="2109" y="1238"/>
                  </a:lnTo>
                  <a:lnTo>
                    <a:pt x="2109" y="1238"/>
                  </a:lnTo>
                  <a:lnTo>
                    <a:pt x="2062" y="1219"/>
                  </a:lnTo>
                  <a:lnTo>
                    <a:pt x="2022" y="1204"/>
                  </a:lnTo>
                  <a:lnTo>
                    <a:pt x="1980" y="1191"/>
                  </a:lnTo>
                  <a:lnTo>
                    <a:pt x="1980" y="1191"/>
                  </a:lnTo>
                  <a:lnTo>
                    <a:pt x="1975" y="1188"/>
                  </a:lnTo>
                  <a:lnTo>
                    <a:pt x="1967" y="1183"/>
                  </a:lnTo>
                  <a:lnTo>
                    <a:pt x="1960" y="1179"/>
                  </a:lnTo>
                  <a:lnTo>
                    <a:pt x="1954" y="1173"/>
                  </a:lnTo>
                  <a:lnTo>
                    <a:pt x="1949" y="1167"/>
                  </a:lnTo>
                  <a:lnTo>
                    <a:pt x="1945" y="1160"/>
                  </a:lnTo>
                  <a:lnTo>
                    <a:pt x="1943" y="1152"/>
                  </a:lnTo>
                  <a:lnTo>
                    <a:pt x="1942" y="1144"/>
                  </a:lnTo>
                  <a:lnTo>
                    <a:pt x="1942" y="1121"/>
                  </a:lnTo>
                  <a:lnTo>
                    <a:pt x="1942" y="1121"/>
                  </a:lnTo>
                  <a:lnTo>
                    <a:pt x="1942" y="1107"/>
                  </a:lnTo>
                  <a:lnTo>
                    <a:pt x="1942" y="1107"/>
                  </a:lnTo>
                  <a:lnTo>
                    <a:pt x="1942" y="1092"/>
                  </a:lnTo>
                  <a:lnTo>
                    <a:pt x="1941" y="1077"/>
                  </a:lnTo>
                  <a:lnTo>
                    <a:pt x="1932" y="1007"/>
                  </a:lnTo>
                  <a:lnTo>
                    <a:pt x="1932" y="1007"/>
                  </a:lnTo>
                  <a:lnTo>
                    <a:pt x="1932" y="1000"/>
                  </a:lnTo>
                  <a:lnTo>
                    <a:pt x="1932" y="993"/>
                  </a:lnTo>
                  <a:lnTo>
                    <a:pt x="1935" y="985"/>
                  </a:lnTo>
                  <a:lnTo>
                    <a:pt x="1938" y="978"/>
                  </a:lnTo>
                  <a:lnTo>
                    <a:pt x="1942" y="970"/>
                  </a:lnTo>
                  <a:lnTo>
                    <a:pt x="1948" y="965"/>
                  </a:lnTo>
                  <a:lnTo>
                    <a:pt x="1954" y="959"/>
                  </a:lnTo>
                  <a:lnTo>
                    <a:pt x="1961" y="954"/>
                  </a:lnTo>
                  <a:lnTo>
                    <a:pt x="1961" y="954"/>
                  </a:lnTo>
                  <a:lnTo>
                    <a:pt x="2000" y="935"/>
                  </a:lnTo>
                  <a:lnTo>
                    <a:pt x="2038" y="914"/>
                  </a:lnTo>
                  <a:lnTo>
                    <a:pt x="2081" y="889"/>
                  </a:lnTo>
                  <a:lnTo>
                    <a:pt x="2081" y="889"/>
                  </a:lnTo>
                  <a:lnTo>
                    <a:pt x="2122" y="864"/>
                  </a:lnTo>
                  <a:lnTo>
                    <a:pt x="2161" y="837"/>
                  </a:lnTo>
                  <a:lnTo>
                    <a:pt x="2196" y="812"/>
                  </a:lnTo>
                  <a:lnTo>
                    <a:pt x="2196" y="812"/>
                  </a:lnTo>
                  <a:lnTo>
                    <a:pt x="2202" y="806"/>
                  </a:lnTo>
                  <a:lnTo>
                    <a:pt x="2205" y="797"/>
                  </a:lnTo>
                  <a:lnTo>
                    <a:pt x="2207" y="787"/>
                  </a:lnTo>
                  <a:lnTo>
                    <a:pt x="2205" y="777"/>
                  </a:lnTo>
                  <a:lnTo>
                    <a:pt x="2205" y="777"/>
                  </a:lnTo>
                  <a:lnTo>
                    <a:pt x="2198" y="753"/>
                  </a:lnTo>
                  <a:lnTo>
                    <a:pt x="2189" y="729"/>
                  </a:lnTo>
                  <a:lnTo>
                    <a:pt x="2179" y="704"/>
                  </a:lnTo>
                  <a:lnTo>
                    <a:pt x="2156" y="652"/>
                  </a:lnTo>
                  <a:lnTo>
                    <a:pt x="2156" y="652"/>
                  </a:lnTo>
                  <a:lnTo>
                    <a:pt x="2152" y="642"/>
                  </a:lnTo>
                  <a:lnTo>
                    <a:pt x="2146" y="632"/>
                  </a:lnTo>
                  <a:lnTo>
                    <a:pt x="2146" y="632"/>
                  </a:lnTo>
                  <a:lnTo>
                    <a:pt x="2139" y="623"/>
                  </a:lnTo>
                  <a:lnTo>
                    <a:pt x="2131" y="617"/>
                  </a:lnTo>
                  <a:lnTo>
                    <a:pt x="2121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071" y="620"/>
                  </a:lnTo>
                  <a:lnTo>
                    <a:pt x="2028" y="629"/>
                  </a:lnTo>
                  <a:lnTo>
                    <a:pt x="1979" y="641"/>
                  </a:lnTo>
                  <a:lnTo>
                    <a:pt x="1979" y="641"/>
                  </a:lnTo>
                  <a:lnTo>
                    <a:pt x="1930" y="652"/>
                  </a:lnTo>
                  <a:lnTo>
                    <a:pt x="1889" y="666"/>
                  </a:lnTo>
                  <a:lnTo>
                    <a:pt x="1847" y="679"/>
                  </a:lnTo>
                  <a:lnTo>
                    <a:pt x="1847" y="679"/>
                  </a:lnTo>
                  <a:lnTo>
                    <a:pt x="1838" y="681"/>
                  </a:lnTo>
                  <a:lnTo>
                    <a:pt x="1830" y="682"/>
                  </a:lnTo>
                  <a:lnTo>
                    <a:pt x="1821" y="682"/>
                  </a:lnTo>
                  <a:lnTo>
                    <a:pt x="1813" y="679"/>
                  </a:lnTo>
                  <a:lnTo>
                    <a:pt x="1806" y="676"/>
                  </a:lnTo>
                  <a:lnTo>
                    <a:pt x="1799" y="673"/>
                  </a:lnTo>
                  <a:lnTo>
                    <a:pt x="1793" y="667"/>
                  </a:lnTo>
                  <a:lnTo>
                    <a:pt x="1788" y="663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45" y="610"/>
                  </a:lnTo>
                  <a:lnTo>
                    <a:pt x="1710" y="568"/>
                  </a:lnTo>
                  <a:lnTo>
                    <a:pt x="1710" y="568"/>
                  </a:lnTo>
                  <a:lnTo>
                    <a:pt x="1699" y="559"/>
                  </a:lnTo>
                  <a:lnTo>
                    <a:pt x="1699" y="559"/>
                  </a:lnTo>
                  <a:lnTo>
                    <a:pt x="1695" y="553"/>
                  </a:lnTo>
                  <a:lnTo>
                    <a:pt x="1691" y="546"/>
                  </a:lnTo>
                  <a:lnTo>
                    <a:pt x="1689" y="539"/>
                  </a:lnTo>
                  <a:lnTo>
                    <a:pt x="1688" y="531"/>
                  </a:lnTo>
                  <a:lnTo>
                    <a:pt x="1688" y="522"/>
                  </a:lnTo>
                  <a:lnTo>
                    <a:pt x="1688" y="513"/>
                  </a:lnTo>
                  <a:lnTo>
                    <a:pt x="1691" y="506"/>
                  </a:lnTo>
                  <a:lnTo>
                    <a:pt x="1694" y="497"/>
                  </a:lnTo>
                  <a:lnTo>
                    <a:pt x="1694" y="497"/>
                  </a:lnTo>
                  <a:lnTo>
                    <a:pt x="1713" y="459"/>
                  </a:lnTo>
                  <a:lnTo>
                    <a:pt x="1731" y="420"/>
                  </a:lnTo>
                  <a:lnTo>
                    <a:pt x="1751" y="374"/>
                  </a:lnTo>
                  <a:lnTo>
                    <a:pt x="1751" y="374"/>
                  </a:lnTo>
                  <a:lnTo>
                    <a:pt x="1770" y="328"/>
                  </a:lnTo>
                  <a:lnTo>
                    <a:pt x="1785" y="287"/>
                  </a:lnTo>
                  <a:lnTo>
                    <a:pt x="1800" y="246"/>
                  </a:lnTo>
                  <a:lnTo>
                    <a:pt x="1800" y="246"/>
                  </a:lnTo>
                  <a:lnTo>
                    <a:pt x="1802" y="237"/>
                  </a:lnTo>
                  <a:lnTo>
                    <a:pt x="1799" y="228"/>
                  </a:lnTo>
                  <a:lnTo>
                    <a:pt x="1794" y="219"/>
                  </a:lnTo>
                  <a:lnTo>
                    <a:pt x="1791" y="215"/>
                  </a:lnTo>
                  <a:lnTo>
                    <a:pt x="1787" y="212"/>
                  </a:lnTo>
                  <a:lnTo>
                    <a:pt x="1723" y="169"/>
                  </a:lnTo>
                  <a:lnTo>
                    <a:pt x="1731" y="157"/>
                  </a:lnTo>
                  <a:lnTo>
                    <a:pt x="1722" y="167"/>
                  </a:lnTo>
                  <a:lnTo>
                    <a:pt x="1722" y="167"/>
                  </a:lnTo>
                  <a:lnTo>
                    <a:pt x="1697" y="152"/>
                  </a:lnTo>
                  <a:lnTo>
                    <a:pt x="1652" y="129"/>
                  </a:lnTo>
                  <a:lnTo>
                    <a:pt x="1652" y="129"/>
                  </a:lnTo>
                  <a:lnTo>
                    <a:pt x="1642" y="126"/>
                  </a:lnTo>
                  <a:lnTo>
                    <a:pt x="1631" y="124"/>
                  </a:lnTo>
                  <a:lnTo>
                    <a:pt x="1623" y="127"/>
                  </a:lnTo>
                  <a:lnTo>
                    <a:pt x="1618" y="129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578" y="170"/>
                  </a:lnTo>
                  <a:lnTo>
                    <a:pt x="1552" y="201"/>
                  </a:lnTo>
                  <a:lnTo>
                    <a:pt x="1522" y="234"/>
                  </a:lnTo>
                  <a:lnTo>
                    <a:pt x="1522" y="234"/>
                  </a:lnTo>
                  <a:lnTo>
                    <a:pt x="1491" y="274"/>
                  </a:lnTo>
                  <a:lnTo>
                    <a:pt x="1464" y="308"/>
                  </a:lnTo>
                  <a:lnTo>
                    <a:pt x="1439" y="342"/>
                  </a:lnTo>
                  <a:lnTo>
                    <a:pt x="1439" y="342"/>
                  </a:lnTo>
                  <a:lnTo>
                    <a:pt x="1430" y="351"/>
                  </a:lnTo>
                  <a:lnTo>
                    <a:pt x="1421" y="357"/>
                  </a:lnTo>
                  <a:lnTo>
                    <a:pt x="1411" y="362"/>
                  </a:lnTo>
                  <a:lnTo>
                    <a:pt x="1401" y="364"/>
                  </a:lnTo>
                  <a:lnTo>
                    <a:pt x="1401" y="364"/>
                  </a:lnTo>
                  <a:lnTo>
                    <a:pt x="1392" y="365"/>
                  </a:lnTo>
                  <a:lnTo>
                    <a:pt x="1383" y="364"/>
                  </a:lnTo>
                  <a:lnTo>
                    <a:pt x="1315" y="345"/>
                  </a:lnTo>
                  <a:lnTo>
                    <a:pt x="1248" y="331"/>
                  </a:lnTo>
                  <a:lnTo>
                    <a:pt x="1248" y="331"/>
                  </a:lnTo>
                  <a:lnTo>
                    <a:pt x="1241" y="328"/>
                  </a:lnTo>
                  <a:lnTo>
                    <a:pt x="1234" y="326"/>
                  </a:lnTo>
                  <a:lnTo>
                    <a:pt x="1226" y="321"/>
                  </a:lnTo>
                  <a:lnTo>
                    <a:pt x="1222" y="315"/>
                  </a:lnTo>
                  <a:lnTo>
                    <a:pt x="1216" y="309"/>
                  </a:lnTo>
                  <a:lnTo>
                    <a:pt x="1211" y="302"/>
                  </a:lnTo>
                  <a:lnTo>
                    <a:pt x="1208" y="294"/>
                  </a:lnTo>
                  <a:lnTo>
                    <a:pt x="1207" y="287"/>
                  </a:lnTo>
                  <a:lnTo>
                    <a:pt x="1207" y="287"/>
                  </a:lnTo>
                  <a:lnTo>
                    <a:pt x="1201" y="244"/>
                  </a:lnTo>
                  <a:lnTo>
                    <a:pt x="1192" y="201"/>
                  </a:lnTo>
                  <a:lnTo>
                    <a:pt x="1182" y="152"/>
                  </a:lnTo>
                  <a:lnTo>
                    <a:pt x="1182" y="152"/>
                  </a:lnTo>
                  <a:lnTo>
                    <a:pt x="1170" y="104"/>
                  </a:lnTo>
                  <a:lnTo>
                    <a:pt x="1158" y="61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2" y="12"/>
                  </a:lnTo>
                  <a:lnTo>
                    <a:pt x="1135" y="6"/>
                  </a:lnTo>
                  <a:lnTo>
                    <a:pt x="1126" y="2"/>
                  </a:lnTo>
                  <a:lnTo>
                    <a:pt x="1114" y="0"/>
                  </a:lnTo>
                  <a:lnTo>
                    <a:pt x="1090" y="0"/>
                  </a:lnTo>
                  <a:lnTo>
                    <a:pt x="1090" y="0"/>
                  </a:lnTo>
                  <a:lnTo>
                    <a:pt x="1075" y="0"/>
                  </a:lnTo>
                  <a:lnTo>
                    <a:pt x="1075" y="0"/>
                  </a:lnTo>
                  <a:lnTo>
                    <a:pt x="1056" y="2"/>
                  </a:lnTo>
                  <a:lnTo>
                    <a:pt x="1037" y="3"/>
                  </a:lnTo>
                  <a:lnTo>
                    <a:pt x="956" y="12"/>
                  </a:lnTo>
                  <a:lnTo>
                    <a:pt x="956" y="12"/>
                  </a:lnTo>
                  <a:lnTo>
                    <a:pt x="951" y="13"/>
                  </a:lnTo>
                  <a:lnTo>
                    <a:pt x="947" y="15"/>
                  </a:lnTo>
                  <a:lnTo>
                    <a:pt x="938" y="21"/>
                  </a:lnTo>
                  <a:lnTo>
                    <a:pt x="932" y="28"/>
                  </a:lnTo>
                  <a:lnTo>
                    <a:pt x="929" y="37"/>
                  </a:lnTo>
                  <a:lnTo>
                    <a:pt x="929" y="37"/>
                  </a:lnTo>
                  <a:lnTo>
                    <a:pt x="923" y="80"/>
                  </a:lnTo>
                  <a:lnTo>
                    <a:pt x="919" y="124"/>
                  </a:lnTo>
                  <a:lnTo>
                    <a:pt x="914" y="173"/>
                  </a:lnTo>
                  <a:lnTo>
                    <a:pt x="914" y="173"/>
                  </a:lnTo>
                  <a:lnTo>
                    <a:pt x="911" y="229"/>
                  </a:lnTo>
                  <a:lnTo>
                    <a:pt x="910" y="266"/>
                  </a:lnTo>
                  <a:lnTo>
                    <a:pt x="910" y="309"/>
                  </a:lnTo>
                  <a:lnTo>
                    <a:pt x="910" y="309"/>
                  </a:lnTo>
                  <a:lnTo>
                    <a:pt x="910" y="318"/>
                  </a:lnTo>
                  <a:lnTo>
                    <a:pt x="907" y="327"/>
                  </a:lnTo>
                  <a:lnTo>
                    <a:pt x="904" y="334"/>
                  </a:lnTo>
                  <a:lnTo>
                    <a:pt x="901" y="342"/>
                  </a:lnTo>
                  <a:lnTo>
                    <a:pt x="895" y="349"/>
                  </a:lnTo>
                  <a:lnTo>
                    <a:pt x="890" y="354"/>
                  </a:lnTo>
                  <a:lnTo>
                    <a:pt x="883" y="358"/>
                  </a:lnTo>
                  <a:lnTo>
                    <a:pt x="877" y="361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12" y="385"/>
                  </a:lnTo>
                  <a:lnTo>
                    <a:pt x="762" y="407"/>
                  </a:lnTo>
                  <a:lnTo>
                    <a:pt x="762" y="407"/>
                  </a:lnTo>
                  <a:lnTo>
                    <a:pt x="751" y="413"/>
                  </a:lnTo>
                  <a:lnTo>
                    <a:pt x="751" y="413"/>
                  </a:lnTo>
                  <a:lnTo>
                    <a:pt x="744" y="416"/>
                  </a:lnTo>
                  <a:lnTo>
                    <a:pt x="738" y="417"/>
                  </a:lnTo>
                  <a:lnTo>
                    <a:pt x="731" y="419"/>
                  </a:lnTo>
                  <a:lnTo>
                    <a:pt x="723" y="417"/>
                  </a:lnTo>
                  <a:lnTo>
                    <a:pt x="716" y="416"/>
                  </a:lnTo>
                  <a:lnTo>
                    <a:pt x="710" y="414"/>
                  </a:lnTo>
                  <a:lnTo>
                    <a:pt x="703" y="411"/>
                  </a:lnTo>
                  <a:lnTo>
                    <a:pt x="697" y="407"/>
                  </a:lnTo>
                  <a:lnTo>
                    <a:pt x="695" y="407"/>
                  </a:lnTo>
                  <a:lnTo>
                    <a:pt x="689" y="401"/>
                  </a:lnTo>
                  <a:lnTo>
                    <a:pt x="689" y="401"/>
                  </a:lnTo>
                  <a:lnTo>
                    <a:pt x="651" y="362"/>
                  </a:lnTo>
                  <a:lnTo>
                    <a:pt x="623" y="336"/>
                  </a:lnTo>
                  <a:lnTo>
                    <a:pt x="590" y="308"/>
                  </a:lnTo>
                  <a:lnTo>
                    <a:pt x="590" y="308"/>
                  </a:lnTo>
                  <a:lnTo>
                    <a:pt x="553" y="275"/>
                  </a:lnTo>
                  <a:lnTo>
                    <a:pt x="518" y="249"/>
                  </a:lnTo>
                  <a:lnTo>
                    <a:pt x="484" y="222"/>
                  </a:lnTo>
                  <a:lnTo>
                    <a:pt x="484" y="222"/>
                  </a:lnTo>
                  <a:lnTo>
                    <a:pt x="479" y="219"/>
                  </a:lnTo>
                  <a:lnTo>
                    <a:pt x="475" y="218"/>
                  </a:lnTo>
                  <a:lnTo>
                    <a:pt x="466" y="218"/>
                  </a:lnTo>
                  <a:lnTo>
                    <a:pt x="456" y="219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17" y="247"/>
                  </a:lnTo>
                  <a:lnTo>
                    <a:pt x="388" y="271"/>
                  </a:lnTo>
                  <a:lnTo>
                    <a:pt x="355" y="297"/>
                  </a:lnTo>
                  <a:lnTo>
                    <a:pt x="327" y="327"/>
                  </a:lnTo>
                  <a:lnTo>
                    <a:pt x="327" y="327"/>
                  </a:lnTo>
                  <a:lnTo>
                    <a:pt x="321" y="334"/>
                  </a:lnTo>
                  <a:lnTo>
                    <a:pt x="317" y="345"/>
                  </a:lnTo>
                  <a:lnTo>
                    <a:pt x="317" y="355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39" y="401"/>
                  </a:lnTo>
                  <a:lnTo>
                    <a:pt x="361" y="439"/>
                  </a:lnTo>
                  <a:lnTo>
                    <a:pt x="386" y="482"/>
                  </a:lnTo>
                  <a:lnTo>
                    <a:pt x="386" y="482"/>
                  </a:lnTo>
                  <a:lnTo>
                    <a:pt x="414" y="524"/>
                  </a:lnTo>
                  <a:lnTo>
                    <a:pt x="438" y="561"/>
                  </a:lnTo>
                  <a:lnTo>
                    <a:pt x="463" y="595"/>
                  </a:lnTo>
                  <a:lnTo>
                    <a:pt x="463" y="595"/>
                  </a:lnTo>
                  <a:lnTo>
                    <a:pt x="467" y="602"/>
                  </a:lnTo>
                  <a:lnTo>
                    <a:pt x="470" y="610"/>
                  </a:lnTo>
                  <a:lnTo>
                    <a:pt x="473" y="618"/>
                  </a:lnTo>
                  <a:lnTo>
                    <a:pt x="473" y="626"/>
                  </a:lnTo>
                  <a:lnTo>
                    <a:pt x="473" y="635"/>
                  </a:lnTo>
                  <a:lnTo>
                    <a:pt x="472" y="642"/>
                  </a:lnTo>
                  <a:lnTo>
                    <a:pt x="469" y="649"/>
                  </a:lnTo>
                  <a:lnTo>
                    <a:pt x="466" y="655"/>
                  </a:lnTo>
                  <a:lnTo>
                    <a:pt x="428" y="713"/>
                  </a:lnTo>
                  <a:lnTo>
                    <a:pt x="428" y="713"/>
                  </a:lnTo>
                  <a:lnTo>
                    <a:pt x="405" y="753"/>
                  </a:lnTo>
                  <a:lnTo>
                    <a:pt x="395" y="772"/>
                  </a:lnTo>
                  <a:lnTo>
                    <a:pt x="395" y="772"/>
                  </a:lnTo>
                  <a:lnTo>
                    <a:pt x="391" y="778"/>
                  </a:lnTo>
                  <a:lnTo>
                    <a:pt x="385" y="784"/>
                  </a:lnTo>
                  <a:lnTo>
                    <a:pt x="379" y="789"/>
                  </a:lnTo>
                  <a:lnTo>
                    <a:pt x="371" y="793"/>
                  </a:lnTo>
                  <a:lnTo>
                    <a:pt x="364" y="796"/>
                  </a:lnTo>
                  <a:lnTo>
                    <a:pt x="355" y="797"/>
                  </a:lnTo>
                  <a:lnTo>
                    <a:pt x="348" y="797"/>
                  </a:lnTo>
                  <a:lnTo>
                    <a:pt x="339" y="797"/>
                  </a:lnTo>
                  <a:lnTo>
                    <a:pt x="339" y="797"/>
                  </a:lnTo>
                  <a:lnTo>
                    <a:pt x="297" y="791"/>
                  </a:lnTo>
                  <a:lnTo>
                    <a:pt x="255" y="786"/>
                  </a:lnTo>
                  <a:lnTo>
                    <a:pt x="204" y="781"/>
                  </a:lnTo>
                  <a:lnTo>
                    <a:pt x="204" y="781"/>
                  </a:lnTo>
                  <a:lnTo>
                    <a:pt x="154" y="777"/>
                  </a:lnTo>
                  <a:lnTo>
                    <a:pt x="110" y="775"/>
                  </a:lnTo>
                  <a:lnTo>
                    <a:pt x="65" y="774"/>
                  </a:lnTo>
                  <a:lnTo>
                    <a:pt x="65" y="774"/>
                  </a:lnTo>
                  <a:lnTo>
                    <a:pt x="61" y="775"/>
                  </a:lnTo>
                  <a:lnTo>
                    <a:pt x="58" y="777"/>
                  </a:lnTo>
                  <a:lnTo>
                    <a:pt x="49" y="781"/>
                  </a:lnTo>
                  <a:lnTo>
                    <a:pt x="43" y="789"/>
                  </a:lnTo>
                  <a:lnTo>
                    <a:pt x="39" y="797"/>
                  </a:lnTo>
                  <a:lnTo>
                    <a:pt x="16" y="874"/>
                  </a:lnTo>
                  <a:lnTo>
                    <a:pt x="2" y="951"/>
                  </a:lnTo>
                  <a:lnTo>
                    <a:pt x="2" y="951"/>
                  </a:lnTo>
                  <a:lnTo>
                    <a:pt x="0" y="962"/>
                  </a:lnTo>
                  <a:lnTo>
                    <a:pt x="3" y="972"/>
                  </a:lnTo>
                  <a:lnTo>
                    <a:pt x="9" y="979"/>
                  </a:lnTo>
                  <a:lnTo>
                    <a:pt x="12" y="982"/>
                  </a:lnTo>
                  <a:lnTo>
                    <a:pt x="15" y="985"/>
                  </a:lnTo>
                  <a:lnTo>
                    <a:pt x="15" y="985"/>
                  </a:lnTo>
                  <a:lnTo>
                    <a:pt x="55" y="1004"/>
                  </a:lnTo>
                  <a:lnTo>
                    <a:pt x="95" y="1022"/>
                  </a:lnTo>
                  <a:lnTo>
                    <a:pt x="142" y="1041"/>
                  </a:lnTo>
                  <a:lnTo>
                    <a:pt x="142" y="1041"/>
                  </a:lnTo>
                  <a:lnTo>
                    <a:pt x="188" y="1061"/>
                  </a:lnTo>
                  <a:lnTo>
                    <a:pt x="229" y="1075"/>
                  </a:lnTo>
                  <a:lnTo>
                    <a:pt x="269" y="1089"/>
                  </a:lnTo>
                  <a:lnTo>
                    <a:pt x="269" y="1089"/>
                  </a:lnTo>
                  <a:lnTo>
                    <a:pt x="277" y="1092"/>
                  </a:lnTo>
                  <a:lnTo>
                    <a:pt x="283" y="1095"/>
                  </a:lnTo>
                  <a:lnTo>
                    <a:pt x="290" y="1101"/>
                  </a:lnTo>
                  <a:lnTo>
                    <a:pt x="296" y="1107"/>
                  </a:lnTo>
                  <a:lnTo>
                    <a:pt x="300" y="1112"/>
                  </a:lnTo>
                  <a:lnTo>
                    <a:pt x="305" y="1120"/>
                  </a:lnTo>
                  <a:lnTo>
                    <a:pt x="308" y="1127"/>
                  </a:lnTo>
                  <a:lnTo>
                    <a:pt x="308" y="1136"/>
                  </a:lnTo>
                  <a:lnTo>
                    <a:pt x="308" y="1157"/>
                  </a:lnTo>
                  <a:lnTo>
                    <a:pt x="308" y="1157"/>
                  </a:lnTo>
                  <a:lnTo>
                    <a:pt x="309" y="1173"/>
                  </a:lnTo>
                  <a:lnTo>
                    <a:pt x="309" y="1173"/>
                  </a:lnTo>
                  <a:lnTo>
                    <a:pt x="309" y="1188"/>
                  </a:lnTo>
                  <a:lnTo>
                    <a:pt x="309" y="1203"/>
                  </a:lnTo>
                  <a:lnTo>
                    <a:pt x="318" y="1272"/>
                  </a:lnTo>
                  <a:lnTo>
                    <a:pt x="318" y="1272"/>
                  </a:lnTo>
                  <a:lnTo>
                    <a:pt x="318" y="1280"/>
                  </a:lnTo>
                  <a:lnTo>
                    <a:pt x="318" y="1287"/>
                  </a:lnTo>
                  <a:lnTo>
                    <a:pt x="317" y="1294"/>
                  </a:lnTo>
                  <a:lnTo>
                    <a:pt x="312" y="1302"/>
                  </a:lnTo>
                  <a:lnTo>
                    <a:pt x="308" y="1308"/>
                  </a:lnTo>
                  <a:lnTo>
                    <a:pt x="302" y="1315"/>
                  </a:lnTo>
                  <a:lnTo>
                    <a:pt x="296" y="1320"/>
                  </a:lnTo>
                  <a:lnTo>
                    <a:pt x="289" y="1325"/>
                  </a:lnTo>
                  <a:lnTo>
                    <a:pt x="289" y="1325"/>
                  </a:lnTo>
                  <a:lnTo>
                    <a:pt x="250" y="1345"/>
                  </a:lnTo>
                  <a:lnTo>
                    <a:pt x="212" y="1365"/>
                  </a:lnTo>
                  <a:lnTo>
                    <a:pt x="169" y="1391"/>
                  </a:lnTo>
                  <a:lnTo>
                    <a:pt x="169" y="1391"/>
                  </a:lnTo>
                  <a:lnTo>
                    <a:pt x="127" y="1416"/>
                  </a:lnTo>
                  <a:lnTo>
                    <a:pt x="89" y="1442"/>
                  </a:lnTo>
                  <a:lnTo>
                    <a:pt x="53" y="1466"/>
                  </a:lnTo>
                  <a:lnTo>
                    <a:pt x="53" y="1466"/>
                  </a:lnTo>
                  <a:lnTo>
                    <a:pt x="47" y="1473"/>
                  </a:lnTo>
                  <a:lnTo>
                    <a:pt x="45" y="1481"/>
                  </a:lnTo>
                  <a:lnTo>
                    <a:pt x="43" y="1493"/>
                  </a:lnTo>
                  <a:lnTo>
                    <a:pt x="45" y="1503"/>
                  </a:lnTo>
                  <a:lnTo>
                    <a:pt x="56" y="1538"/>
                  </a:lnTo>
                  <a:lnTo>
                    <a:pt x="71" y="1572"/>
                  </a:lnTo>
                  <a:lnTo>
                    <a:pt x="58" y="1578"/>
                  </a:lnTo>
                  <a:lnTo>
                    <a:pt x="71" y="1572"/>
                  </a:lnTo>
                  <a:lnTo>
                    <a:pt x="71" y="1572"/>
                  </a:lnTo>
                  <a:lnTo>
                    <a:pt x="98" y="1636"/>
                  </a:lnTo>
                  <a:lnTo>
                    <a:pt x="105" y="1648"/>
                  </a:lnTo>
                  <a:lnTo>
                    <a:pt x="105" y="1648"/>
                  </a:lnTo>
                  <a:lnTo>
                    <a:pt x="111" y="1657"/>
                  </a:lnTo>
                  <a:lnTo>
                    <a:pt x="120" y="1663"/>
                  </a:lnTo>
                  <a:lnTo>
                    <a:pt x="129" y="1666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81" y="1658"/>
                  </a:lnTo>
                  <a:lnTo>
                    <a:pt x="223" y="1651"/>
                  </a:lnTo>
                  <a:lnTo>
                    <a:pt x="271" y="1639"/>
                  </a:lnTo>
                  <a:lnTo>
                    <a:pt x="271" y="1639"/>
                  </a:lnTo>
                  <a:lnTo>
                    <a:pt x="320" y="1626"/>
                  </a:lnTo>
                  <a:lnTo>
                    <a:pt x="361" y="1614"/>
                  </a:lnTo>
                  <a:lnTo>
                    <a:pt x="402" y="1601"/>
                  </a:lnTo>
                  <a:lnTo>
                    <a:pt x="402" y="1601"/>
                  </a:lnTo>
                  <a:lnTo>
                    <a:pt x="411" y="1599"/>
                  </a:lnTo>
                  <a:lnTo>
                    <a:pt x="420" y="1598"/>
                  </a:lnTo>
                  <a:lnTo>
                    <a:pt x="429" y="1598"/>
                  </a:lnTo>
                  <a:lnTo>
                    <a:pt x="436" y="1601"/>
                  </a:lnTo>
                  <a:lnTo>
                    <a:pt x="444" y="1602"/>
                  </a:lnTo>
                  <a:lnTo>
                    <a:pt x="451" y="1606"/>
                  </a:lnTo>
                  <a:lnTo>
                    <a:pt x="457" y="1611"/>
                  </a:lnTo>
                  <a:lnTo>
                    <a:pt x="462" y="1617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504" y="1670"/>
                  </a:lnTo>
                  <a:lnTo>
                    <a:pt x="540" y="1712"/>
                  </a:lnTo>
                  <a:lnTo>
                    <a:pt x="541" y="1710"/>
                  </a:lnTo>
                  <a:lnTo>
                    <a:pt x="550" y="1720"/>
                  </a:lnTo>
                  <a:lnTo>
                    <a:pt x="550" y="1720"/>
                  </a:lnTo>
                  <a:lnTo>
                    <a:pt x="555" y="1726"/>
                  </a:lnTo>
                  <a:lnTo>
                    <a:pt x="559" y="1734"/>
                  </a:lnTo>
                  <a:lnTo>
                    <a:pt x="562" y="1741"/>
                  </a:lnTo>
                  <a:lnTo>
                    <a:pt x="564" y="1749"/>
                  </a:lnTo>
                  <a:lnTo>
                    <a:pt x="564" y="1757"/>
                  </a:lnTo>
                  <a:lnTo>
                    <a:pt x="562" y="1766"/>
                  </a:lnTo>
                  <a:lnTo>
                    <a:pt x="561" y="1774"/>
                  </a:lnTo>
                  <a:lnTo>
                    <a:pt x="556" y="1783"/>
                  </a:lnTo>
                  <a:lnTo>
                    <a:pt x="556" y="1783"/>
                  </a:lnTo>
                  <a:lnTo>
                    <a:pt x="537" y="1821"/>
                  </a:lnTo>
                  <a:lnTo>
                    <a:pt x="519" y="1859"/>
                  </a:lnTo>
                  <a:lnTo>
                    <a:pt x="499" y="1905"/>
                  </a:lnTo>
                  <a:lnTo>
                    <a:pt x="499" y="1905"/>
                  </a:lnTo>
                  <a:lnTo>
                    <a:pt x="481" y="1951"/>
                  </a:lnTo>
                  <a:lnTo>
                    <a:pt x="465" y="1993"/>
                  </a:lnTo>
                  <a:lnTo>
                    <a:pt x="450" y="2034"/>
                  </a:lnTo>
                  <a:lnTo>
                    <a:pt x="450" y="2034"/>
                  </a:lnTo>
                  <a:lnTo>
                    <a:pt x="448" y="2043"/>
                  </a:lnTo>
                  <a:lnTo>
                    <a:pt x="451" y="2052"/>
                  </a:lnTo>
                  <a:lnTo>
                    <a:pt x="456" y="2061"/>
                  </a:lnTo>
                  <a:lnTo>
                    <a:pt x="459" y="2065"/>
                  </a:lnTo>
                  <a:lnTo>
                    <a:pt x="463" y="2068"/>
                  </a:lnTo>
                  <a:lnTo>
                    <a:pt x="530" y="2112"/>
                  </a:lnTo>
                  <a:lnTo>
                    <a:pt x="530" y="2112"/>
                  </a:lnTo>
                  <a:lnTo>
                    <a:pt x="577" y="2139"/>
                  </a:lnTo>
                  <a:lnTo>
                    <a:pt x="599" y="2151"/>
                  </a:lnTo>
                  <a:lnTo>
                    <a:pt x="599" y="2151"/>
                  </a:lnTo>
                  <a:lnTo>
                    <a:pt x="608" y="2154"/>
                  </a:lnTo>
                  <a:lnTo>
                    <a:pt x="618" y="2155"/>
                  </a:lnTo>
                  <a:lnTo>
                    <a:pt x="627" y="2152"/>
                  </a:lnTo>
                  <a:lnTo>
                    <a:pt x="632" y="2151"/>
                  </a:lnTo>
                  <a:lnTo>
                    <a:pt x="635" y="2148"/>
                  </a:lnTo>
                  <a:lnTo>
                    <a:pt x="635" y="2148"/>
                  </a:lnTo>
                  <a:lnTo>
                    <a:pt x="666" y="2115"/>
                  </a:lnTo>
                  <a:lnTo>
                    <a:pt x="695" y="2083"/>
                  </a:lnTo>
                  <a:lnTo>
                    <a:pt x="728" y="2044"/>
                  </a:lnTo>
                  <a:lnTo>
                    <a:pt x="728" y="2044"/>
                  </a:lnTo>
                  <a:lnTo>
                    <a:pt x="760" y="2006"/>
                  </a:lnTo>
                  <a:lnTo>
                    <a:pt x="785" y="1972"/>
                  </a:lnTo>
                  <a:lnTo>
                    <a:pt x="812" y="1938"/>
                  </a:lnTo>
                  <a:lnTo>
                    <a:pt x="812" y="1938"/>
                  </a:lnTo>
                  <a:lnTo>
                    <a:pt x="817" y="1932"/>
                  </a:lnTo>
                  <a:lnTo>
                    <a:pt x="822" y="1926"/>
                  </a:lnTo>
                  <a:lnTo>
                    <a:pt x="830" y="1922"/>
                  </a:lnTo>
                  <a:lnTo>
                    <a:pt x="837" y="1919"/>
                  </a:lnTo>
                  <a:lnTo>
                    <a:pt x="845" y="1916"/>
                  </a:lnTo>
                  <a:lnTo>
                    <a:pt x="852" y="1914"/>
                  </a:lnTo>
                  <a:lnTo>
                    <a:pt x="861" y="1914"/>
                  </a:lnTo>
                  <a:lnTo>
                    <a:pt x="868" y="1916"/>
                  </a:lnTo>
                  <a:lnTo>
                    <a:pt x="935" y="1935"/>
                  </a:lnTo>
                  <a:lnTo>
                    <a:pt x="1001" y="1948"/>
                  </a:lnTo>
                  <a:lnTo>
                    <a:pt x="1001" y="1948"/>
                  </a:lnTo>
                  <a:lnTo>
                    <a:pt x="1009" y="1950"/>
                  </a:lnTo>
                  <a:lnTo>
                    <a:pt x="1016" y="1953"/>
                  </a:lnTo>
                  <a:lnTo>
                    <a:pt x="1022" y="1957"/>
                  </a:lnTo>
                  <a:lnTo>
                    <a:pt x="1027" y="1962"/>
                  </a:lnTo>
                  <a:lnTo>
                    <a:pt x="1032" y="1967"/>
                  </a:lnTo>
                  <a:lnTo>
                    <a:pt x="1035" y="1973"/>
                  </a:lnTo>
                  <a:lnTo>
                    <a:pt x="1038" y="1979"/>
                  </a:lnTo>
                  <a:lnTo>
                    <a:pt x="1041" y="1987"/>
                  </a:lnTo>
                  <a:lnTo>
                    <a:pt x="1041" y="1987"/>
                  </a:lnTo>
                  <a:lnTo>
                    <a:pt x="1043" y="1994"/>
                  </a:lnTo>
                  <a:lnTo>
                    <a:pt x="1043" y="1994"/>
                  </a:lnTo>
                  <a:lnTo>
                    <a:pt x="1052" y="2047"/>
                  </a:lnTo>
                  <a:lnTo>
                    <a:pt x="1059" y="2086"/>
                  </a:lnTo>
                  <a:lnTo>
                    <a:pt x="1068" y="2127"/>
                  </a:lnTo>
                  <a:lnTo>
                    <a:pt x="1068" y="2127"/>
                  </a:lnTo>
                  <a:lnTo>
                    <a:pt x="1080" y="2176"/>
                  </a:lnTo>
                  <a:lnTo>
                    <a:pt x="1092" y="2219"/>
                  </a:lnTo>
                  <a:lnTo>
                    <a:pt x="1105" y="2260"/>
                  </a:lnTo>
                  <a:lnTo>
                    <a:pt x="1105" y="2260"/>
                  </a:lnTo>
                  <a:lnTo>
                    <a:pt x="1108" y="2268"/>
                  </a:lnTo>
                  <a:lnTo>
                    <a:pt x="1115" y="2274"/>
                  </a:lnTo>
                  <a:lnTo>
                    <a:pt x="1126" y="2278"/>
                  </a:lnTo>
                  <a:lnTo>
                    <a:pt x="1136" y="2280"/>
                  </a:lnTo>
                  <a:lnTo>
                    <a:pt x="1148" y="2280"/>
                  </a:lnTo>
                  <a:lnTo>
                    <a:pt x="1148" y="2280"/>
                  </a:lnTo>
                  <a:lnTo>
                    <a:pt x="1183" y="2280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11" y="2291"/>
                  </a:lnTo>
                  <a:lnTo>
                    <a:pt x="1211" y="2291"/>
                  </a:lnTo>
                  <a:lnTo>
                    <a:pt x="1210" y="2277"/>
                  </a:lnTo>
                  <a:lnTo>
                    <a:pt x="1294" y="2268"/>
                  </a:lnTo>
                  <a:lnTo>
                    <a:pt x="1294" y="2268"/>
                  </a:lnTo>
                  <a:lnTo>
                    <a:pt x="1299" y="2266"/>
                  </a:lnTo>
                  <a:lnTo>
                    <a:pt x="1303" y="2265"/>
                  </a:lnTo>
                  <a:lnTo>
                    <a:pt x="1312" y="2259"/>
                  </a:lnTo>
                  <a:lnTo>
                    <a:pt x="1318" y="2251"/>
                  </a:lnTo>
                  <a:lnTo>
                    <a:pt x="1321" y="2243"/>
                  </a:lnTo>
                  <a:lnTo>
                    <a:pt x="1321" y="2243"/>
                  </a:lnTo>
                  <a:lnTo>
                    <a:pt x="1327" y="2200"/>
                  </a:lnTo>
                  <a:lnTo>
                    <a:pt x="1331" y="2155"/>
                  </a:lnTo>
                  <a:lnTo>
                    <a:pt x="1336" y="2105"/>
                  </a:lnTo>
                  <a:lnTo>
                    <a:pt x="1336" y="2105"/>
                  </a:lnTo>
                  <a:lnTo>
                    <a:pt x="1339" y="2059"/>
                  </a:lnTo>
                  <a:lnTo>
                    <a:pt x="1340" y="2013"/>
                  </a:lnTo>
                  <a:lnTo>
                    <a:pt x="1340" y="1970"/>
                  </a:lnTo>
                  <a:lnTo>
                    <a:pt x="1340" y="1970"/>
                  </a:lnTo>
                  <a:lnTo>
                    <a:pt x="1342" y="1962"/>
                  </a:lnTo>
                  <a:lnTo>
                    <a:pt x="1343" y="1953"/>
                  </a:lnTo>
                  <a:lnTo>
                    <a:pt x="1346" y="1945"/>
                  </a:lnTo>
                  <a:lnTo>
                    <a:pt x="1350" y="1938"/>
                  </a:lnTo>
                  <a:lnTo>
                    <a:pt x="1355" y="1930"/>
                  </a:lnTo>
                  <a:lnTo>
                    <a:pt x="1361" y="1926"/>
                  </a:lnTo>
                  <a:lnTo>
                    <a:pt x="1367" y="1922"/>
                  </a:lnTo>
                  <a:lnTo>
                    <a:pt x="1374" y="1919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438" y="1893"/>
                  </a:lnTo>
                  <a:lnTo>
                    <a:pt x="1488" y="1873"/>
                  </a:lnTo>
                  <a:lnTo>
                    <a:pt x="1488" y="1873"/>
                  </a:lnTo>
                  <a:lnTo>
                    <a:pt x="1500" y="1865"/>
                  </a:lnTo>
                  <a:lnTo>
                    <a:pt x="1500" y="1865"/>
                  </a:lnTo>
                  <a:lnTo>
                    <a:pt x="1506" y="1864"/>
                  </a:lnTo>
                  <a:lnTo>
                    <a:pt x="1513" y="1861"/>
                  </a:lnTo>
                  <a:lnTo>
                    <a:pt x="1522" y="1861"/>
                  </a:lnTo>
                  <a:lnTo>
                    <a:pt x="1529" y="1862"/>
                  </a:lnTo>
                  <a:lnTo>
                    <a:pt x="1538" y="1864"/>
                  </a:lnTo>
                  <a:lnTo>
                    <a:pt x="1546" y="1868"/>
                  </a:lnTo>
                  <a:lnTo>
                    <a:pt x="1553" y="1873"/>
                  </a:lnTo>
                  <a:lnTo>
                    <a:pt x="1559" y="1879"/>
                  </a:lnTo>
                  <a:lnTo>
                    <a:pt x="1559" y="1879"/>
                  </a:lnTo>
                  <a:lnTo>
                    <a:pt x="1590" y="1908"/>
                  </a:lnTo>
                  <a:lnTo>
                    <a:pt x="1623" y="1939"/>
                  </a:lnTo>
                  <a:lnTo>
                    <a:pt x="1660" y="1972"/>
                  </a:lnTo>
                  <a:lnTo>
                    <a:pt x="1660" y="1972"/>
                  </a:lnTo>
                  <a:lnTo>
                    <a:pt x="1698" y="2004"/>
                  </a:lnTo>
                  <a:lnTo>
                    <a:pt x="1732" y="2031"/>
                  </a:lnTo>
                  <a:lnTo>
                    <a:pt x="1766" y="2058"/>
                  </a:lnTo>
                  <a:lnTo>
                    <a:pt x="1766" y="2058"/>
                  </a:lnTo>
                  <a:lnTo>
                    <a:pt x="1775" y="2061"/>
                  </a:lnTo>
                  <a:lnTo>
                    <a:pt x="1784" y="2062"/>
                  </a:lnTo>
                  <a:lnTo>
                    <a:pt x="1794" y="2061"/>
                  </a:lnTo>
                  <a:lnTo>
                    <a:pt x="1800" y="2059"/>
                  </a:lnTo>
                  <a:lnTo>
                    <a:pt x="1804" y="2056"/>
                  </a:lnTo>
                  <a:lnTo>
                    <a:pt x="1804" y="2056"/>
                  </a:lnTo>
                  <a:lnTo>
                    <a:pt x="1824" y="2041"/>
                  </a:lnTo>
                  <a:lnTo>
                    <a:pt x="1865" y="2006"/>
                  </a:lnTo>
                  <a:lnTo>
                    <a:pt x="1865" y="2006"/>
                  </a:lnTo>
                  <a:lnTo>
                    <a:pt x="1887" y="1988"/>
                  </a:lnTo>
                  <a:lnTo>
                    <a:pt x="1905" y="1970"/>
                  </a:lnTo>
                  <a:lnTo>
                    <a:pt x="1923" y="1954"/>
                  </a:lnTo>
                  <a:lnTo>
                    <a:pt x="1923" y="1954"/>
                  </a:lnTo>
                  <a:lnTo>
                    <a:pt x="1927" y="1950"/>
                  </a:lnTo>
                  <a:lnTo>
                    <a:pt x="1930" y="1945"/>
                  </a:lnTo>
                  <a:lnTo>
                    <a:pt x="1933" y="1935"/>
                  </a:lnTo>
                  <a:lnTo>
                    <a:pt x="1933" y="1925"/>
                  </a:lnTo>
                  <a:lnTo>
                    <a:pt x="1932" y="1917"/>
                  </a:lnTo>
                  <a:lnTo>
                    <a:pt x="1932" y="1917"/>
                  </a:lnTo>
                  <a:lnTo>
                    <a:pt x="1911" y="1879"/>
                  </a:lnTo>
                  <a:lnTo>
                    <a:pt x="1890" y="1840"/>
                  </a:lnTo>
                  <a:lnTo>
                    <a:pt x="1864" y="1797"/>
                  </a:lnTo>
                  <a:lnTo>
                    <a:pt x="1864" y="1797"/>
                  </a:lnTo>
                  <a:lnTo>
                    <a:pt x="1837" y="1756"/>
                  </a:lnTo>
                  <a:lnTo>
                    <a:pt x="1812" y="1719"/>
                  </a:lnTo>
                  <a:lnTo>
                    <a:pt x="1787" y="1685"/>
                  </a:lnTo>
                  <a:lnTo>
                    <a:pt x="1787" y="1685"/>
                  </a:lnTo>
                  <a:lnTo>
                    <a:pt x="1782" y="1677"/>
                  </a:lnTo>
                  <a:lnTo>
                    <a:pt x="1779" y="1670"/>
                  </a:lnTo>
                  <a:lnTo>
                    <a:pt x="1776" y="1661"/>
                  </a:lnTo>
                  <a:lnTo>
                    <a:pt x="1776" y="1654"/>
                  </a:lnTo>
                  <a:lnTo>
                    <a:pt x="1776" y="1645"/>
                  </a:lnTo>
                  <a:lnTo>
                    <a:pt x="1778" y="1638"/>
                  </a:lnTo>
                  <a:lnTo>
                    <a:pt x="1781" y="1630"/>
                  </a:lnTo>
                  <a:lnTo>
                    <a:pt x="1784" y="1624"/>
                  </a:lnTo>
                  <a:lnTo>
                    <a:pt x="1822" y="1567"/>
                  </a:lnTo>
                  <a:lnTo>
                    <a:pt x="1822" y="1567"/>
                  </a:lnTo>
                  <a:lnTo>
                    <a:pt x="1844" y="1527"/>
                  </a:lnTo>
                  <a:lnTo>
                    <a:pt x="1855" y="1507"/>
                  </a:lnTo>
                  <a:lnTo>
                    <a:pt x="1855" y="1507"/>
                  </a:lnTo>
                  <a:lnTo>
                    <a:pt x="1859" y="1501"/>
                  </a:lnTo>
                  <a:lnTo>
                    <a:pt x="1865" y="1496"/>
                  </a:lnTo>
                  <a:lnTo>
                    <a:pt x="1871" y="1491"/>
                  </a:lnTo>
                  <a:lnTo>
                    <a:pt x="1878" y="1487"/>
                  </a:lnTo>
                  <a:lnTo>
                    <a:pt x="1886" y="1484"/>
                  </a:lnTo>
                  <a:lnTo>
                    <a:pt x="1895" y="1482"/>
                  </a:lnTo>
                  <a:lnTo>
                    <a:pt x="1902" y="1481"/>
                  </a:lnTo>
                  <a:lnTo>
                    <a:pt x="1911" y="1482"/>
                  </a:lnTo>
                  <a:lnTo>
                    <a:pt x="1911" y="1482"/>
                  </a:lnTo>
                  <a:lnTo>
                    <a:pt x="1954" y="1488"/>
                  </a:lnTo>
                  <a:lnTo>
                    <a:pt x="1997" y="1494"/>
                  </a:lnTo>
                  <a:lnTo>
                    <a:pt x="2046" y="1499"/>
                  </a:lnTo>
                  <a:lnTo>
                    <a:pt x="2046" y="1499"/>
                  </a:lnTo>
                  <a:lnTo>
                    <a:pt x="2096" y="1503"/>
                  </a:lnTo>
                  <a:lnTo>
                    <a:pt x="2140" y="1504"/>
                  </a:lnTo>
                  <a:lnTo>
                    <a:pt x="2185" y="1506"/>
                  </a:lnTo>
                  <a:lnTo>
                    <a:pt x="2185" y="1506"/>
                  </a:lnTo>
                  <a:lnTo>
                    <a:pt x="2189" y="1504"/>
                  </a:lnTo>
                  <a:lnTo>
                    <a:pt x="2193" y="1503"/>
                  </a:lnTo>
                  <a:lnTo>
                    <a:pt x="2201" y="1499"/>
                  </a:lnTo>
                  <a:lnTo>
                    <a:pt x="2208" y="1491"/>
                  </a:lnTo>
                  <a:lnTo>
                    <a:pt x="2213" y="1482"/>
                  </a:lnTo>
                  <a:lnTo>
                    <a:pt x="2233" y="1410"/>
                  </a:lnTo>
                  <a:lnTo>
                    <a:pt x="2250" y="1328"/>
                  </a:lnTo>
                  <a:lnTo>
                    <a:pt x="2250" y="1328"/>
                  </a:lnTo>
                  <a:lnTo>
                    <a:pt x="2250" y="1318"/>
                  </a:lnTo>
                  <a:lnTo>
                    <a:pt x="2247" y="1308"/>
                  </a:lnTo>
                  <a:lnTo>
                    <a:pt x="2242" y="1300"/>
                  </a:lnTo>
                  <a:lnTo>
                    <a:pt x="2239" y="1297"/>
                  </a:lnTo>
                  <a:lnTo>
                    <a:pt x="2235" y="1294"/>
                  </a:lnTo>
                  <a:lnTo>
                    <a:pt x="2235" y="1294"/>
                  </a:lnTo>
                  <a:close/>
                  <a:moveTo>
                    <a:pt x="1126" y="1373"/>
                  </a:moveTo>
                  <a:lnTo>
                    <a:pt x="1126" y="1373"/>
                  </a:lnTo>
                  <a:lnTo>
                    <a:pt x="1102" y="1371"/>
                  </a:lnTo>
                  <a:lnTo>
                    <a:pt x="1080" y="1368"/>
                  </a:lnTo>
                  <a:lnTo>
                    <a:pt x="1058" y="1362"/>
                  </a:lnTo>
                  <a:lnTo>
                    <a:pt x="1037" y="1355"/>
                  </a:lnTo>
                  <a:lnTo>
                    <a:pt x="1016" y="1346"/>
                  </a:lnTo>
                  <a:lnTo>
                    <a:pt x="998" y="1334"/>
                  </a:lnTo>
                  <a:lnTo>
                    <a:pt x="981" y="1321"/>
                  </a:lnTo>
                  <a:lnTo>
                    <a:pt x="964" y="1306"/>
                  </a:lnTo>
                  <a:lnTo>
                    <a:pt x="950" y="1290"/>
                  </a:lnTo>
                  <a:lnTo>
                    <a:pt x="936" y="1272"/>
                  </a:lnTo>
                  <a:lnTo>
                    <a:pt x="926" y="1254"/>
                  </a:lnTo>
                  <a:lnTo>
                    <a:pt x="916" y="1234"/>
                  </a:lnTo>
                  <a:lnTo>
                    <a:pt x="908" y="1213"/>
                  </a:lnTo>
                  <a:lnTo>
                    <a:pt x="902" y="1191"/>
                  </a:lnTo>
                  <a:lnTo>
                    <a:pt x="899" y="1169"/>
                  </a:lnTo>
                  <a:lnTo>
                    <a:pt x="898" y="1145"/>
                  </a:lnTo>
                  <a:lnTo>
                    <a:pt x="898" y="1145"/>
                  </a:lnTo>
                  <a:lnTo>
                    <a:pt x="899" y="1123"/>
                  </a:lnTo>
                  <a:lnTo>
                    <a:pt x="902" y="1099"/>
                  </a:lnTo>
                  <a:lnTo>
                    <a:pt x="908" y="1078"/>
                  </a:lnTo>
                  <a:lnTo>
                    <a:pt x="916" y="1058"/>
                  </a:lnTo>
                  <a:lnTo>
                    <a:pt x="926" y="1037"/>
                  </a:lnTo>
                  <a:lnTo>
                    <a:pt x="936" y="1018"/>
                  </a:lnTo>
                  <a:lnTo>
                    <a:pt x="950" y="1002"/>
                  </a:lnTo>
                  <a:lnTo>
                    <a:pt x="964" y="985"/>
                  </a:lnTo>
                  <a:lnTo>
                    <a:pt x="981" y="970"/>
                  </a:lnTo>
                  <a:lnTo>
                    <a:pt x="998" y="957"/>
                  </a:lnTo>
                  <a:lnTo>
                    <a:pt x="1016" y="945"/>
                  </a:lnTo>
                  <a:lnTo>
                    <a:pt x="1037" y="936"/>
                  </a:lnTo>
                  <a:lnTo>
                    <a:pt x="1058" y="929"/>
                  </a:lnTo>
                  <a:lnTo>
                    <a:pt x="1080" y="923"/>
                  </a:lnTo>
                  <a:lnTo>
                    <a:pt x="1102" y="920"/>
                  </a:lnTo>
                  <a:lnTo>
                    <a:pt x="1126" y="919"/>
                  </a:lnTo>
                  <a:lnTo>
                    <a:pt x="1126" y="919"/>
                  </a:lnTo>
                  <a:lnTo>
                    <a:pt x="1148" y="920"/>
                  </a:lnTo>
                  <a:lnTo>
                    <a:pt x="1171" y="923"/>
                  </a:lnTo>
                  <a:lnTo>
                    <a:pt x="1192" y="929"/>
                  </a:lnTo>
                  <a:lnTo>
                    <a:pt x="1213" y="936"/>
                  </a:lnTo>
                  <a:lnTo>
                    <a:pt x="1234" y="945"/>
                  </a:lnTo>
                  <a:lnTo>
                    <a:pt x="1253" y="957"/>
                  </a:lnTo>
                  <a:lnTo>
                    <a:pt x="1269" y="970"/>
                  </a:lnTo>
                  <a:lnTo>
                    <a:pt x="1285" y="985"/>
                  </a:lnTo>
                  <a:lnTo>
                    <a:pt x="1300" y="1002"/>
                  </a:lnTo>
                  <a:lnTo>
                    <a:pt x="1313" y="1018"/>
                  </a:lnTo>
                  <a:lnTo>
                    <a:pt x="1325" y="1037"/>
                  </a:lnTo>
                  <a:lnTo>
                    <a:pt x="1334" y="1058"/>
                  </a:lnTo>
                  <a:lnTo>
                    <a:pt x="1342" y="1078"/>
                  </a:lnTo>
                  <a:lnTo>
                    <a:pt x="1347" y="1099"/>
                  </a:lnTo>
                  <a:lnTo>
                    <a:pt x="1350" y="1123"/>
                  </a:lnTo>
                  <a:lnTo>
                    <a:pt x="1352" y="1145"/>
                  </a:lnTo>
                  <a:lnTo>
                    <a:pt x="1352" y="1145"/>
                  </a:lnTo>
                  <a:lnTo>
                    <a:pt x="1350" y="1169"/>
                  </a:lnTo>
                  <a:lnTo>
                    <a:pt x="1347" y="1191"/>
                  </a:lnTo>
                  <a:lnTo>
                    <a:pt x="1342" y="1213"/>
                  </a:lnTo>
                  <a:lnTo>
                    <a:pt x="1334" y="1234"/>
                  </a:lnTo>
                  <a:lnTo>
                    <a:pt x="1325" y="1254"/>
                  </a:lnTo>
                  <a:lnTo>
                    <a:pt x="1313" y="1272"/>
                  </a:lnTo>
                  <a:lnTo>
                    <a:pt x="1300" y="1290"/>
                  </a:lnTo>
                  <a:lnTo>
                    <a:pt x="1285" y="1306"/>
                  </a:lnTo>
                  <a:lnTo>
                    <a:pt x="1269" y="1321"/>
                  </a:lnTo>
                  <a:lnTo>
                    <a:pt x="1253" y="1334"/>
                  </a:lnTo>
                  <a:lnTo>
                    <a:pt x="1234" y="1346"/>
                  </a:lnTo>
                  <a:lnTo>
                    <a:pt x="1213" y="1355"/>
                  </a:lnTo>
                  <a:lnTo>
                    <a:pt x="1192" y="1362"/>
                  </a:lnTo>
                  <a:lnTo>
                    <a:pt x="1171" y="1368"/>
                  </a:lnTo>
                  <a:lnTo>
                    <a:pt x="1148" y="1371"/>
                  </a:lnTo>
                  <a:lnTo>
                    <a:pt x="1126" y="1373"/>
                  </a:lnTo>
                  <a:lnTo>
                    <a:pt x="1126" y="1373"/>
                  </a:lnTo>
                  <a:close/>
                </a:path>
              </a:pathLst>
            </a:custGeom>
            <a:solidFill>
              <a:srgbClr val="5E8CFF"/>
            </a:soli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</a:pPr>
              <a:endParaRPr lang="en-US" sz="1600" b="1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9BCA0420-5BE6-C3A3-33F4-B4B82B958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6330" y="2677811"/>
              <a:ext cx="740518" cy="293988"/>
            </a:xfrm>
            <a:custGeom>
              <a:avLst/>
              <a:gdLst/>
              <a:ahLst/>
              <a:cxnLst>
                <a:cxn ang="0">
                  <a:pos x="3430" y="953"/>
                </a:cxn>
                <a:cxn ang="0">
                  <a:pos x="3321" y="797"/>
                </a:cxn>
                <a:cxn ang="0">
                  <a:pos x="3197" y="652"/>
                </a:cxn>
                <a:cxn ang="0">
                  <a:pos x="3062" y="518"/>
                </a:cxn>
                <a:cxn ang="0">
                  <a:pos x="2914" y="399"/>
                </a:cxn>
                <a:cxn ang="0">
                  <a:pos x="2755" y="293"/>
                </a:cxn>
                <a:cxn ang="0">
                  <a:pos x="2587" y="202"/>
                </a:cxn>
                <a:cxn ang="0">
                  <a:pos x="2411" y="127"/>
                </a:cxn>
                <a:cxn ang="0">
                  <a:pos x="2225" y="68"/>
                </a:cxn>
                <a:cxn ang="0">
                  <a:pos x="2034" y="27"/>
                </a:cxn>
                <a:cxn ang="0">
                  <a:pos x="1835" y="4"/>
                </a:cxn>
                <a:cxn ang="0">
                  <a:pos x="1699" y="0"/>
                </a:cxn>
                <a:cxn ang="0">
                  <a:pos x="1503" y="9"/>
                </a:cxn>
                <a:cxn ang="0">
                  <a:pos x="1312" y="37"/>
                </a:cxn>
                <a:cxn ang="0">
                  <a:pos x="1126" y="81"/>
                </a:cxn>
                <a:cxn ang="0">
                  <a:pos x="948" y="143"/>
                </a:cxn>
                <a:cxn ang="0">
                  <a:pos x="777" y="219"/>
                </a:cxn>
                <a:cxn ang="0">
                  <a:pos x="615" y="311"/>
                </a:cxn>
                <a:cxn ang="0">
                  <a:pos x="464" y="415"/>
                </a:cxn>
                <a:cxn ang="0">
                  <a:pos x="321" y="535"/>
                </a:cxn>
                <a:cxn ang="0">
                  <a:pos x="191" y="664"/>
                </a:cxn>
                <a:cxn ang="0">
                  <a:pos x="72" y="807"/>
                </a:cxn>
                <a:cxn ang="0">
                  <a:pos x="385" y="897"/>
                </a:cxn>
                <a:cxn ang="0">
                  <a:pos x="599" y="1237"/>
                </a:cxn>
                <a:cxn ang="0">
                  <a:pos x="676" y="1141"/>
                </a:cxn>
                <a:cxn ang="0">
                  <a:pos x="761" y="1055"/>
                </a:cxn>
                <a:cxn ang="0">
                  <a:pos x="852" y="975"/>
                </a:cxn>
                <a:cxn ang="0">
                  <a:pos x="951" y="904"/>
                </a:cxn>
                <a:cxn ang="0">
                  <a:pos x="1056" y="841"/>
                </a:cxn>
                <a:cxn ang="0">
                  <a:pos x="1168" y="788"/>
                </a:cxn>
                <a:cxn ang="0">
                  <a:pos x="1282" y="745"/>
                </a:cxn>
                <a:cxn ang="0">
                  <a:pos x="1403" y="713"/>
                </a:cxn>
                <a:cxn ang="0">
                  <a:pos x="1528" y="691"/>
                </a:cxn>
                <a:cxn ang="0">
                  <a:pos x="1657" y="680"/>
                </a:cxn>
                <a:cxn ang="0">
                  <a:pos x="1743" y="680"/>
                </a:cxn>
                <a:cxn ang="0">
                  <a:pos x="1875" y="691"/>
                </a:cxn>
                <a:cxn ang="0">
                  <a:pos x="2001" y="713"/>
                </a:cxn>
                <a:cxn ang="0">
                  <a:pos x="2123" y="747"/>
                </a:cxn>
                <a:cxn ang="0">
                  <a:pos x="2240" y="791"/>
                </a:cxn>
                <a:cxn ang="0">
                  <a:pos x="2353" y="845"/>
                </a:cxn>
                <a:cxn ang="0">
                  <a:pos x="2458" y="910"/>
                </a:cxn>
                <a:cxn ang="0">
                  <a:pos x="2558" y="984"/>
                </a:cxn>
                <a:cxn ang="0">
                  <a:pos x="2651" y="1065"/>
                </a:cxn>
                <a:cxn ang="0">
                  <a:pos x="2735" y="1155"/>
                </a:cxn>
                <a:cxn ang="0">
                  <a:pos x="2811" y="1252"/>
                </a:cxn>
                <a:cxn ang="0">
                  <a:pos x="2636" y="1402"/>
                </a:cxn>
                <a:cxn ang="0">
                  <a:pos x="3624" y="844"/>
                </a:cxn>
              </a:cxnLst>
              <a:rect l="0" t="0" r="r" b="b"/>
              <a:pathLst>
                <a:path w="3626" h="1438">
                  <a:moveTo>
                    <a:pt x="3624" y="844"/>
                  </a:moveTo>
                  <a:lnTo>
                    <a:pt x="3430" y="953"/>
                  </a:lnTo>
                  <a:lnTo>
                    <a:pt x="3430" y="953"/>
                  </a:lnTo>
                  <a:lnTo>
                    <a:pt x="3395" y="900"/>
                  </a:lnTo>
                  <a:lnTo>
                    <a:pt x="3358" y="847"/>
                  </a:lnTo>
                  <a:lnTo>
                    <a:pt x="3321" y="797"/>
                  </a:lnTo>
                  <a:lnTo>
                    <a:pt x="3281" y="747"/>
                  </a:lnTo>
                  <a:lnTo>
                    <a:pt x="3240" y="698"/>
                  </a:lnTo>
                  <a:lnTo>
                    <a:pt x="3197" y="652"/>
                  </a:lnTo>
                  <a:lnTo>
                    <a:pt x="3153" y="607"/>
                  </a:lnTo>
                  <a:lnTo>
                    <a:pt x="3109" y="563"/>
                  </a:lnTo>
                  <a:lnTo>
                    <a:pt x="3062" y="518"/>
                  </a:lnTo>
                  <a:lnTo>
                    <a:pt x="3013" y="477"/>
                  </a:lnTo>
                  <a:lnTo>
                    <a:pt x="2964" y="437"/>
                  </a:lnTo>
                  <a:lnTo>
                    <a:pt x="2914" y="399"/>
                  </a:lnTo>
                  <a:lnTo>
                    <a:pt x="2863" y="362"/>
                  </a:lnTo>
                  <a:lnTo>
                    <a:pt x="2810" y="327"/>
                  </a:lnTo>
                  <a:lnTo>
                    <a:pt x="2755" y="293"/>
                  </a:lnTo>
                  <a:lnTo>
                    <a:pt x="2701" y="261"/>
                  </a:lnTo>
                  <a:lnTo>
                    <a:pt x="2645" y="231"/>
                  </a:lnTo>
                  <a:lnTo>
                    <a:pt x="2587" y="202"/>
                  </a:lnTo>
                  <a:lnTo>
                    <a:pt x="2530" y="175"/>
                  </a:lnTo>
                  <a:lnTo>
                    <a:pt x="2471" y="150"/>
                  </a:lnTo>
                  <a:lnTo>
                    <a:pt x="2411" y="127"/>
                  </a:lnTo>
                  <a:lnTo>
                    <a:pt x="2350" y="105"/>
                  </a:lnTo>
                  <a:lnTo>
                    <a:pt x="2288" y="85"/>
                  </a:lnTo>
                  <a:lnTo>
                    <a:pt x="2225" y="68"/>
                  </a:lnTo>
                  <a:lnTo>
                    <a:pt x="2162" y="52"/>
                  </a:lnTo>
                  <a:lnTo>
                    <a:pt x="2098" y="38"/>
                  </a:lnTo>
                  <a:lnTo>
                    <a:pt x="2034" y="27"/>
                  </a:lnTo>
                  <a:lnTo>
                    <a:pt x="1967" y="16"/>
                  </a:lnTo>
                  <a:lnTo>
                    <a:pt x="1903" y="9"/>
                  </a:lnTo>
                  <a:lnTo>
                    <a:pt x="1835" y="4"/>
                  </a:lnTo>
                  <a:lnTo>
                    <a:pt x="1768" y="0"/>
                  </a:lnTo>
                  <a:lnTo>
                    <a:pt x="1699" y="0"/>
                  </a:lnTo>
                  <a:lnTo>
                    <a:pt x="1699" y="0"/>
                  </a:lnTo>
                  <a:lnTo>
                    <a:pt x="1634" y="0"/>
                  </a:lnTo>
                  <a:lnTo>
                    <a:pt x="1568" y="3"/>
                  </a:lnTo>
                  <a:lnTo>
                    <a:pt x="1503" y="9"/>
                  </a:lnTo>
                  <a:lnTo>
                    <a:pt x="1439" y="16"/>
                  </a:lnTo>
                  <a:lnTo>
                    <a:pt x="1375" y="25"/>
                  </a:lnTo>
                  <a:lnTo>
                    <a:pt x="1312" y="37"/>
                  </a:lnTo>
                  <a:lnTo>
                    <a:pt x="1250" y="49"/>
                  </a:lnTo>
                  <a:lnTo>
                    <a:pt x="1188" y="65"/>
                  </a:lnTo>
                  <a:lnTo>
                    <a:pt x="1126" y="81"/>
                  </a:lnTo>
                  <a:lnTo>
                    <a:pt x="1066" y="100"/>
                  </a:lnTo>
                  <a:lnTo>
                    <a:pt x="1007" y="121"/>
                  </a:lnTo>
                  <a:lnTo>
                    <a:pt x="948" y="143"/>
                  </a:lnTo>
                  <a:lnTo>
                    <a:pt x="891" y="166"/>
                  </a:lnTo>
                  <a:lnTo>
                    <a:pt x="833" y="191"/>
                  </a:lnTo>
                  <a:lnTo>
                    <a:pt x="777" y="219"/>
                  </a:lnTo>
                  <a:lnTo>
                    <a:pt x="723" y="247"/>
                  </a:lnTo>
                  <a:lnTo>
                    <a:pt x="668" y="278"/>
                  </a:lnTo>
                  <a:lnTo>
                    <a:pt x="615" y="311"/>
                  </a:lnTo>
                  <a:lnTo>
                    <a:pt x="564" y="345"/>
                  </a:lnTo>
                  <a:lnTo>
                    <a:pt x="514" y="380"/>
                  </a:lnTo>
                  <a:lnTo>
                    <a:pt x="464" y="415"/>
                  </a:lnTo>
                  <a:lnTo>
                    <a:pt x="415" y="454"/>
                  </a:lnTo>
                  <a:lnTo>
                    <a:pt x="368" y="493"/>
                  </a:lnTo>
                  <a:lnTo>
                    <a:pt x="321" y="535"/>
                  </a:lnTo>
                  <a:lnTo>
                    <a:pt x="276" y="576"/>
                  </a:lnTo>
                  <a:lnTo>
                    <a:pt x="232" y="620"/>
                  </a:lnTo>
                  <a:lnTo>
                    <a:pt x="191" y="664"/>
                  </a:lnTo>
                  <a:lnTo>
                    <a:pt x="150" y="711"/>
                  </a:lnTo>
                  <a:lnTo>
                    <a:pt x="110" y="759"/>
                  </a:lnTo>
                  <a:lnTo>
                    <a:pt x="72" y="807"/>
                  </a:lnTo>
                  <a:lnTo>
                    <a:pt x="35" y="856"/>
                  </a:lnTo>
                  <a:lnTo>
                    <a:pt x="0" y="907"/>
                  </a:lnTo>
                  <a:lnTo>
                    <a:pt x="385" y="897"/>
                  </a:lnTo>
                  <a:lnTo>
                    <a:pt x="575" y="1270"/>
                  </a:lnTo>
                  <a:lnTo>
                    <a:pt x="575" y="1270"/>
                  </a:lnTo>
                  <a:lnTo>
                    <a:pt x="599" y="1237"/>
                  </a:lnTo>
                  <a:lnTo>
                    <a:pt x="624" y="1205"/>
                  </a:lnTo>
                  <a:lnTo>
                    <a:pt x="649" y="1172"/>
                  </a:lnTo>
                  <a:lnTo>
                    <a:pt x="676" y="1141"/>
                  </a:lnTo>
                  <a:lnTo>
                    <a:pt x="704" y="1112"/>
                  </a:lnTo>
                  <a:lnTo>
                    <a:pt x="732" y="1083"/>
                  </a:lnTo>
                  <a:lnTo>
                    <a:pt x="761" y="1055"/>
                  </a:lnTo>
                  <a:lnTo>
                    <a:pt x="791" y="1028"/>
                  </a:lnTo>
                  <a:lnTo>
                    <a:pt x="821" y="1000"/>
                  </a:lnTo>
                  <a:lnTo>
                    <a:pt x="852" y="975"/>
                  </a:lnTo>
                  <a:lnTo>
                    <a:pt x="885" y="950"/>
                  </a:lnTo>
                  <a:lnTo>
                    <a:pt x="917" y="926"/>
                  </a:lnTo>
                  <a:lnTo>
                    <a:pt x="951" y="904"/>
                  </a:lnTo>
                  <a:lnTo>
                    <a:pt x="985" y="882"/>
                  </a:lnTo>
                  <a:lnTo>
                    <a:pt x="1020" y="862"/>
                  </a:lnTo>
                  <a:lnTo>
                    <a:pt x="1056" y="841"/>
                  </a:lnTo>
                  <a:lnTo>
                    <a:pt x="1092" y="822"/>
                  </a:lnTo>
                  <a:lnTo>
                    <a:pt x="1129" y="804"/>
                  </a:lnTo>
                  <a:lnTo>
                    <a:pt x="1168" y="788"/>
                  </a:lnTo>
                  <a:lnTo>
                    <a:pt x="1204" y="773"/>
                  </a:lnTo>
                  <a:lnTo>
                    <a:pt x="1244" y="759"/>
                  </a:lnTo>
                  <a:lnTo>
                    <a:pt x="1282" y="745"/>
                  </a:lnTo>
                  <a:lnTo>
                    <a:pt x="1322" y="734"/>
                  </a:lnTo>
                  <a:lnTo>
                    <a:pt x="1363" y="722"/>
                  </a:lnTo>
                  <a:lnTo>
                    <a:pt x="1403" y="713"/>
                  </a:lnTo>
                  <a:lnTo>
                    <a:pt x="1444" y="704"/>
                  </a:lnTo>
                  <a:lnTo>
                    <a:pt x="1486" y="697"/>
                  </a:lnTo>
                  <a:lnTo>
                    <a:pt x="1528" y="691"/>
                  </a:lnTo>
                  <a:lnTo>
                    <a:pt x="1571" y="686"/>
                  </a:lnTo>
                  <a:lnTo>
                    <a:pt x="1614" y="682"/>
                  </a:lnTo>
                  <a:lnTo>
                    <a:pt x="1657" y="680"/>
                  </a:lnTo>
                  <a:lnTo>
                    <a:pt x="1699" y="680"/>
                  </a:lnTo>
                  <a:lnTo>
                    <a:pt x="1699" y="680"/>
                  </a:lnTo>
                  <a:lnTo>
                    <a:pt x="1743" y="680"/>
                  </a:lnTo>
                  <a:lnTo>
                    <a:pt x="1788" y="682"/>
                  </a:lnTo>
                  <a:lnTo>
                    <a:pt x="1832" y="686"/>
                  </a:lnTo>
                  <a:lnTo>
                    <a:pt x="1875" y="691"/>
                  </a:lnTo>
                  <a:lnTo>
                    <a:pt x="1917" y="697"/>
                  </a:lnTo>
                  <a:lnTo>
                    <a:pt x="1958" y="704"/>
                  </a:lnTo>
                  <a:lnTo>
                    <a:pt x="2001" y="713"/>
                  </a:lnTo>
                  <a:lnTo>
                    <a:pt x="2042" y="723"/>
                  </a:lnTo>
                  <a:lnTo>
                    <a:pt x="2082" y="735"/>
                  </a:lnTo>
                  <a:lnTo>
                    <a:pt x="2123" y="747"/>
                  </a:lnTo>
                  <a:lnTo>
                    <a:pt x="2163" y="760"/>
                  </a:lnTo>
                  <a:lnTo>
                    <a:pt x="2202" y="775"/>
                  </a:lnTo>
                  <a:lnTo>
                    <a:pt x="2240" y="791"/>
                  </a:lnTo>
                  <a:lnTo>
                    <a:pt x="2278" y="809"/>
                  </a:lnTo>
                  <a:lnTo>
                    <a:pt x="2316" y="826"/>
                  </a:lnTo>
                  <a:lnTo>
                    <a:pt x="2353" y="845"/>
                  </a:lnTo>
                  <a:lnTo>
                    <a:pt x="2389" y="866"/>
                  </a:lnTo>
                  <a:lnTo>
                    <a:pt x="2424" y="888"/>
                  </a:lnTo>
                  <a:lnTo>
                    <a:pt x="2458" y="910"/>
                  </a:lnTo>
                  <a:lnTo>
                    <a:pt x="2493" y="934"/>
                  </a:lnTo>
                  <a:lnTo>
                    <a:pt x="2526" y="959"/>
                  </a:lnTo>
                  <a:lnTo>
                    <a:pt x="2558" y="984"/>
                  </a:lnTo>
                  <a:lnTo>
                    <a:pt x="2589" y="1010"/>
                  </a:lnTo>
                  <a:lnTo>
                    <a:pt x="2620" y="1037"/>
                  </a:lnTo>
                  <a:lnTo>
                    <a:pt x="2651" y="1065"/>
                  </a:lnTo>
                  <a:lnTo>
                    <a:pt x="2680" y="1094"/>
                  </a:lnTo>
                  <a:lnTo>
                    <a:pt x="2708" y="1124"/>
                  </a:lnTo>
                  <a:lnTo>
                    <a:pt x="2735" y="1155"/>
                  </a:lnTo>
                  <a:lnTo>
                    <a:pt x="2761" y="1187"/>
                  </a:lnTo>
                  <a:lnTo>
                    <a:pt x="2786" y="1220"/>
                  </a:lnTo>
                  <a:lnTo>
                    <a:pt x="2811" y="1252"/>
                  </a:lnTo>
                  <a:lnTo>
                    <a:pt x="2835" y="1286"/>
                  </a:lnTo>
                  <a:lnTo>
                    <a:pt x="2635" y="1399"/>
                  </a:lnTo>
                  <a:lnTo>
                    <a:pt x="2636" y="1402"/>
                  </a:lnTo>
                  <a:lnTo>
                    <a:pt x="3306" y="1438"/>
                  </a:lnTo>
                  <a:lnTo>
                    <a:pt x="3626" y="847"/>
                  </a:lnTo>
                  <a:lnTo>
                    <a:pt x="3624" y="8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C9505B-8D29-FA6B-D339-7AF9F6E54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099772">
            <a:off x="9098151" y="4793036"/>
            <a:ext cx="1104442" cy="1124077"/>
            <a:chOff x="8997798" y="4210876"/>
            <a:chExt cx="1243863" cy="1265976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AAAD567B-DB2E-3D58-37EF-D2966D0FFAF6}"/>
                </a:ext>
              </a:extLst>
            </p:cNvPr>
            <p:cNvSpPr>
              <a:spLocks noEditPoints="1"/>
            </p:cNvSpPr>
            <p:nvPr/>
          </p:nvSpPr>
          <p:spPr bwMode="auto">
            <a:xfrm rot="21414773">
              <a:off x="8997798" y="4210876"/>
              <a:ext cx="1243863" cy="1265976"/>
            </a:xfrm>
            <a:custGeom>
              <a:avLst/>
              <a:gdLst>
                <a:gd name="T0" fmla="*/ 1975 w 2250"/>
                <a:gd name="T1" fmla="*/ 1188 h 2291"/>
                <a:gd name="T2" fmla="*/ 1942 w 2250"/>
                <a:gd name="T3" fmla="*/ 1107 h 2291"/>
                <a:gd name="T4" fmla="*/ 1954 w 2250"/>
                <a:gd name="T5" fmla="*/ 959 h 2291"/>
                <a:gd name="T6" fmla="*/ 2202 w 2250"/>
                <a:gd name="T7" fmla="*/ 806 h 2291"/>
                <a:gd name="T8" fmla="*/ 2146 w 2250"/>
                <a:gd name="T9" fmla="*/ 632 h 2291"/>
                <a:gd name="T10" fmla="*/ 1979 w 2250"/>
                <a:gd name="T11" fmla="*/ 641 h 2291"/>
                <a:gd name="T12" fmla="*/ 1799 w 2250"/>
                <a:gd name="T13" fmla="*/ 673 h 2291"/>
                <a:gd name="T14" fmla="*/ 1695 w 2250"/>
                <a:gd name="T15" fmla="*/ 553 h 2291"/>
                <a:gd name="T16" fmla="*/ 1751 w 2250"/>
                <a:gd name="T17" fmla="*/ 374 h 2291"/>
                <a:gd name="T18" fmla="*/ 1723 w 2250"/>
                <a:gd name="T19" fmla="*/ 169 h 2291"/>
                <a:gd name="T20" fmla="*/ 1615 w 2250"/>
                <a:gd name="T21" fmla="*/ 132 h 2291"/>
                <a:gd name="T22" fmla="*/ 1430 w 2250"/>
                <a:gd name="T23" fmla="*/ 351 h 2291"/>
                <a:gd name="T24" fmla="*/ 1234 w 2250"/>
                <a:gd name="T25" fmla="*/ 326 h 2291"/>
                <a:gd name="T26" fmla="*/ 1182 w 2250"/>
                <a:gd name="T27" fmla="*/ 152 h 2291"/>
                <a:gd name="T28" fmla="*/ 1075 w 2250"/>
                <a:gd name="T29" fmla="*/ 0 h 2291"/>
                <a:gd name="T30" fmla="*/ 929 w 2250"/>
                <a:gd name="T31" fmla="*/ 37 h 2291"/>
                <a:gd name="T32" fmla="*/ 904 w 2250"/>
                <a:gd name="T33" fmla="*/ 334 h 2291"/>
                <a:gd name="T34" fmla="*/ 762 w 2250"/>
                <a:gd name="T35" fmla="*/ 407 h 2291"/>
                <a:gd name="T36" fmla="*/ 695 w 2250"/>
                <a:gd name="T37" fmla="*/ 407 h 2291"/>
                <a:gd name="T38" fmla="*/ 479 w 2250"/>
                <a:gd name="T39" fmla="*/ 219 h 2291"/>
                <a:gd name="T40" fmla="*/ 321 w 2250"/>
                <a:gd name="T41" fmla="*/ 334 h 2291"/>
                <a:gd name="T42" fmla="*/ 463 w 2250"/>
                <a:gd name="T43" fmla="*/ 595 h 2291"/>
                <a:gd name="T44" fmla="*/ 428 w 2250"/>
                <a:gd name="T45" fmla="*/ 713 h 2291"/>
                <a:gd name="T46" fmla="*/ 339 w 2250"/>
                <a:gd name="T47" fmla="*/ 797 h 2291"/>
                <a:gd name="T48" fmla="*/ 58 w 2250"/>
                <a:gd name="T49" fmla="*/ 777 h 2291"/>
                <a:gd name="T50" fmla="*/ 15 w 2250"/>
                <a:gd name="T51" fmla="*/ 985 h 2291"/>
                <a:gd name="T52" fmla="*/ 283 w 2250"/>
                <a:gd name="T53" fmla="*/ 1095 h 2291"/>
                <a:gd name="T54" fmla="*/ 309 w 2250"/>
                <a:gd name="T55" fmla="*/ 1188 h 2291"/>
                <a:gd name="T56" fmla="*/ 289 w 2250"/>
                <a:gd name="T57" fmla="*/ 1325 h 2291"/>
                <a:gd name="T58" fmla="*/ 45 w 2250"/>
                <a:gd name="T59" fmla="*/ 1481 h 2291"/>
                <a:gd name="T60" fmla="*/ 111 w 2250"/>
                <a:gd name="T61" fmla="*/ 1657 h 2291"/>
                <a:gd name="T62" fmla="*/ 320 w 2250"/>
                <a:gd name="T63" fmla="*/ 1626 h 2291"/>
                <a:gd name="T64" fmla="*/ 462 w 2250"/>
                <a:gd name="T65" fmla="*/ 1617 h 2291"/>
                <a:gd name="T66" fmla="*/ 562 w 2250"/>
                <a:gd name="T67" fmla="*/ 1741 h 2291"/>
                <a:gd name="T68" fmla="*/ 481 w 2250"/>
                <a:gd name="T69" fmla="*/ 1951 h 2291"/>
                <a:gd name="T70" fmla="*/ 577 w 2250"/>
                <a:gd name="T71" fmla="*/ 2139 h 2291"/>
                <a:gd name="T72" fmla="*/ 728 w 2250"/>
                <a:gd name="T73" fmla="*/ 2044 h 2291"/>
                <a:gd name="T74" fmla="*/ 852 w 2250"/>
                <a:gd name="T75" fmla="*/ 1914 h 2291"/>
                <a:gd name="T76" fmla="*/ 1035 w 2250"/>
                <a:gd name="T77" fmla="*/ 1973 h 2291"/>
                <a:gd name="T78" fmla="*/ 1092 w 2250"/>
                <a:gd name="T79" fmla="*/ 2219 h 2291"/>
                <a:gd name="T80" fmla="*/ 1208 w 2250"/>
                <a:gd name="T81" fmla="*/ 2278 h 2291"/>
                <a:gd name="T82" fmla="*/ 1321 w 2250"/>
                <a:gd name="T83" fmla="*/ 2243 h 2291"/>
                <a:gd name="T84" fmla="*/ 1343 w 2250"/>
                <a:gd name="T85" fmla="*/ 1953 h 2291"/>
                <a:gd name="T86" fmla="*/ 1488 w 2250"/>
                <a:gd name="T87" fmla="*/ 1873 h 2291"/>
                <a:gd name="T88" fmla="*/ 1559 w 2250"/>
                <a:gd name="T89" fmla="*/ 1879 h 2291"/>
                <a:gd name="T90" fmla="*/ 1784 w 2250"/>
                <a:gd name="T91" fmla="*/ 2062 h 2291"/>
                <a:gd name="T92" fmla="*/ 1923 w 2250"/>
                <a:gd name="T93" fmla="*/ 1954 h 2291"/>
                <a:gd name="T94" fmla="*/ 1837 w 2250"/>
                <a:gd name="T95" fmla="*/ 1756 h 2291"/>
                <a:gd name="T96" fmla="*/ 1784 w 2250"/>
                <a:gd name="T97" fmla="*/ 1624 h 2291"/>
                <a:gd name="T98" fmla="*/ 1895 w 2250"/>
                <a:gd name="T99" fmla="*/ 1482 h 2291"/>
                <a:gd name="T100" fmla="*/ 2185 w 2250"/>
                <a:gd name="T101" fmla="*/ 1506 h 2291"/>
                <a:gd name="T102" fmla="*/ 2242 w 2250"/>
                <a:gd name="T103" fmla="*/ 1300 h 2291"/>
                <a:gd name="T104" fmla="*/ 998 w 2250"/>
                <a:gd name="T105" fmla="*/ 1334 h 2291"/>
                <a:gd name="T106" fmla="*/ 898 w 2250"/>
                <a:gd name="T107" fmla="*/ 1145 h 2291"/>
                <a:gd name="T108" fmla="*/ 1016 w 2250"/>
                <a:gd name="T109" fmla="*/ 945 h 2291"/>
                <a:gd name="T110" fmla="*/ 1234 w 2250"/>
                <a:gd name="T111" fmla="*/ 945 h 2291"/>
                <a:gd name="T112" fmla="*/ 1352 w 2250"/>
                <a:gd name="T113" fmla="*/ 1145 h 2291"/>
                <a:gd name="T114" fmla="*/ 1253 w 2250"/>
                <a:gd name="T115" fmla="*/ 1334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50" h="2291">
                  <a:moveTo>
                    <a:pt x="2235" y="1294"/>
                  </a:moveTo>
                  <a:lnTo>
                    <a:pt x="2235" y="1294"/>
                  </a:lnTo>
                  <a:lnTo>
                    <a:pt x="2195" y="1275"/>
                  </a:lnTo>
                  <a:lnTo>
                    <a:pt x="2155" y="1257"/>
                  </a:lnTo>
                  <a:lnTo>
                    <a:pt x="2109" y="1238"/>
                  </a:lnTo>
                  <a:lnTo>
                    <a:pt x="2109" y="1238"/>
                  </a:lnTo>
                  <a:lnTo>
                    <a:pt x="2062" y="1219"/>
                  </a:lnTo>
                  <a:lnTo>
                    <a:pt x="2022" y="1204"/>
                  </a:lnTo>
                  <a:lnTo>
                    <a:pt x="1980" y="1191"/>
                  </a:lnTo>
                  <a:lnTo>
                    <a:pt x="1980" y="1191"/>
                  </a:lnTo>
                  <a:lnTo>
                    <a:pt x="1975" y="1188"/>
                  </a:lnTo>
                  <a:lnTo>
                    <a:pt x="1967" y="1183"/>
                  </a:lnTo>
                  <a:lnTo>
                    <a:pt x="1960" y="1179"/>
                  </a:lnTo>
                  <a:lnTo>
                    <a:pt x="1954" y="1173"/>
                  </a:lnTo>
                  <a:lnTo>
                    <a:pt x="1949" y="1167"/>
                  </a:lnTo>
                  <a:lnTo>
                    <a:pt x="1945" y="1160"/>
                  </a:lnTo>
                  <a:lnTo>
                    <a:pt x="1943" y="1152"/>
                  </a:lnTo>
                  <a:lnTo>
                    <a:pt x="1942" y="1144"/>
                  </a:lnTo>
                  <a:lnTo>
                    <a:pt x="1942" y="1121"/>
                  </a:lnTo>
                  <a:lnTo>
                    <a:pt x="1942" y="1121"/>
                  </a:lnTo>
                  <a:lnTo>
                    <a:pt x="1942" y="1107"/>
                  </a:lnTo>
                  <a:lnTo>
                    <a:pt x="1942" y="1107"/>
                  </a:lnTo>
                  <a:lnTo>
                    <a:pt x="1942" y="1092"/>
                  </a:lnTo>
                  <a:lnTo>
                    <a:pt x="1941" y="1077"/>
                  </a:lnTo>
                  <a:lnTo>
                    <a:pt x="1932" y="1007"/>
                  </a:lnTo>
                  <a:lnTo>
                    <a:pt x="1932" y="1007"/>
                  </a:lnTo>
                  <a:lnTo>
                    <a:pt x="1932" y="1000"/>
                  </a:lnTo>
                  <a:lnTo>
                    <a:pt x="1932" y="993"/>
                  </a:lnTo>
                  <a:lnTo>
                    <a:pt x="1935" y="985"/>
                  </a:lnTo>
                  <a:lnTo>
                    <a:pt x="1938" y="978"/>
                  </a:lnTo>
                  <a:lnTo>
                    <a:pt x="1942" y="970"/>
                  </a:lnTo>
                  <a:lnTo>
                    <a:pt x="1948" y="965"/>
                  </a:lnTo>
                  <a:lnTo>
                    <a:pt x="1954" y="959"/>
                  </a:lnTo>
                  <a:lnTo>
                    <a:pt x="1961" y="954"/>
                  </a:lnTo>
                  <a:lnTo>
                    <a:pt x="1961" y="954"/>
                  </a:lnTo>
                  <a:lnTo>
                    <a:pt x="2000" y="935"/>
                  </a:lnTo>
                  <a:lnTo>
                    <a:pt x="2038" y="914"/>
                  </a:lnTo>
                  <a:lnTo>
                    <a:pt x="2081" y="889"/>
                  </a:lnTo>
                  <a:lnTo>
                    <a:pt x="2081" y="889"/>
                  </a:lnTo>
                  <a:lnTo>
                    <a:pt x="2122" y="864"/>
                  </a:lnTo>
                  <a:lnTo>
                    <a:pt x="2161" y="837"/>
                  </a:lnTo>
                  <a:lnTo>
                    <a:pt x="2196" y="812"/>
                  </a:lnTo>
                  <a:lnTo>
                    <a:pt x="2196" y="812"/>
                  </a:lnTo>
                  <a:lnTo>
                    <a:pt x="2202" y="806"/>
                  </a:lnTo>
                  <a:lnTo>
                    <a:pt x="2205" y="797"/>
                  </a:lnTo>
                  <a:lnTo>
                    <a:pt x="2207" y="787"/>
                  </a:lnTo>
                  <a:lnTo>
                    <a:pt x="2205" y="777"/>
                  </a:lnTo>
                  <a:lnTo>
                    <a:pt x="2205" y="777"/>
                  </a:lnTo>
                  <a:lnTo>
                    <a:pt x="2198" y="753"/>
                  </a:lnTo>
                  <a:lnTo>
                    <a:pt x="2189" y="729"/>
                  </a:lnTo>
                  <a:lnTo>
                    <a:pt x="2179" y="704"/>
                  </a:lnTo>
                  <a:lnTo>
                    <a:pt x="2156" y="652"/>
                  </a:lnTo>
                  <a:lnTo>
                    <a:pt x="2156" y="652"/>
                  </a:lnTo>
                  <a:lnTo>
                    <a:pt x="2152" y="642"/>
                  </a:lnTo>
                  <a:lnTo>
                    <a:pt x="2146" y="632"/>
                  </a:lnTo>
                  <a:lnTo>
                    <a:pt x="2146" y="632"/>
                  </a:lnTo>
                  <a:lnTo>
                    <a:pt x="2139" y="623"/>
                  </a:lnTo>
                  <a:lnTo>
                    <a:pt x="2131" y="617"/>
                  </a:lnTo>
                  <a:lnTo>
                    <a:pt x="2121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114" y="612"/>
                  </a:lnTo>
                  <a:lnTo>
                    <a:pt x="2071" y="620"/>
                  </a:lnTo>
                  <a:lnTo>
                    <a:pt x="2028" y="629"/>
                  </a:lnTo>
                  <a:lnTo>
                    <a:pt x="1979" y="641"/>
                  </a:lnTo>
                  <a:lnTo>
                    <a:pt x="1979" y="641"/>
                  </a:lnTo>
                  <a:lnTo>
                    <a:pt x="1930" y="652"/>
                  </a:lnTo>
                  <a:lnTo>
                    <a:pt x="1889" y="666"/>
                  </a:lnTo>
                  <a:lnTo>
                    <a:pt x="1847" y="679"/>
                  </a:lnTo>
                  <a:lnTo>
                    <a:pt x="1847" y="679"/>
                  </a:lnTo>
                  <a:lnTo>
                    <a:pt x="1838" y="681"/>
                  </a:lnTo>
                  <a:lnTo>
                    <a:pt x="1830" y="682"/>
                  </a:lnTo>
                  <a:lnTo>
                    <a:pt x="1821" y="682"/>
                  </a:lnTo>
                  <a:lnTo>
                    <a:pt x="1813" y="679"/>
                  </a:lnTo>
                  <a:lnTo>
                    <a:pt x="1806" y="676"/>
                  </a:lnTo>
                  <a:lnTo>
                    <a:pt x="1799" y="673"/>
                  </a:lnTo>
                  <a:lnTo>
                    <a:pt x="1793" y="667"/>
                  </a:lnTo>
                  <a:lnTo>
                    <a:pt x="1788" y="663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81" y="651"/>
                  </a:lnTo>
                  <a:lnTo>
                    <a:pt x="1745" y="610"/>
                  </a:lnTo>
                  <a:lnTo>
                    <a:pt x="1710" y="568"/>
                  </a:lnTo>
                  <a:lnTo>
                    <a:pt x="1710" y="568"/>
                  </a:lnTo>
                  <a:lnTo>
                    <a:pt x="1699" y="559"/>
                  </a:lnTo>
                  <a:lnTo>
                    <a:pt x="1699" y="559"/>
                  </a:lnTo>
                  <a:lnTo>
                    <a:pt x="1695" y="553"/>
                  </a:lnTo>
                  <a:lnTo>
                    <a:pt x="1691" y="546"/>
                  </a:lnTo>
                  <a:lnTo>
                    <a:pt x="1689" y="539"/>
                  </a:lnTo>
                  <a:lnTo>
                    <a:pt x="1688" y="531"/>
                  </a:lnTo>
                  <a:lnTo>
                    <a:pt x="1688" y="522"/>
                  </a:lnTo>
                  <a:lnTo>
                    <a:pt x="1688" y="513"/>
                  </a:lnTo>
                  <a:lnTo>
                    <a:pt x="1691" y="506"/>
                  </a:lnTo>
                  <a:lnTo>
                    <a:pt x="1694" y="497"/>
                  </a:lnTo>
                  <a:lnTo>
                    <a:pt x="1694" y="497"/>
                  </a:lnTo>
                  <a:lnTo>
                    <a:pt x="1713" y="459"/>
                  </a:lnTo>
                  <a:lnTo>
                    <a:pt x="1731" y="420"/>
                  </a:lnTo>
                  <a:lnTo>
                    <a:pt x="1751" y="374"/>
                  </a:lnTo>
                  <a:lnTo>
                    <a:pt x="1751" y="374"/>
                  </a:lnTo>
                  <a:lnTo>
                    <a:pt x="1770" y="328"/>
                  </a:lnTo>
                  <a:lnTo>
                    <a:pt x="1785" y="287"/>
                  </a:lnTo>
                  <a:lnTo>
                    <a:pt x="1800" y="246"/>
                  </a:lnTo>
                  <a:lnTo>
                    <a:pt x="1800" y="246"/>
                  </a:lnTo>
                  <a:lnTo>
                    <a:pt x="1802" y="237"/>
                  </a:lnTo>
                  <a:lnTo>
                    <a:pt x="1799" y="228"/>
                  </a:lnTo>
                  <a:lnTo>
                    <a:pt x="1794" y="219"/>
                  </a:lnTo>
                  <a:lnTo>
                    <a:pt x="1791" y="215"/>
                  </a:lnTo>
                  <a:lnTo>
                    <a:pt x="1787" y="212"/>
                  </a:lnTo>
                  <a:lnTo>
                    <a:pt x="1723" y="169"/>
                  </a:lnTo>
                  <a:lnTo>
                    <a:pt x="1731" y="157"/>
                  </a:lnTo>
                  <a:lnTo>
                    <a:pt x="1722" y="167"/>
                  </a:lnTo>
                  <a:lnTo>
                    <a:pt x="1722" y="167"/>
                  </a:lnTo>
                  <a:lnTo>
                    <a:pt x="1697" y="152"/>
                  </a:lnTo>
                  <a:lnTo>
                    <a:pt x="1652" y="129"/>
                  </a:lnTo>
                  <a:lnTo>
                    <a:pt x="1652" y="129"/>
                  </a:lnTo>
                  <a:lnTo>
                    <a:pt x="1642" y="126"/>
                  </a:lnTo>
                  <a:lnTo>
                    <a:pt x="1631" y="124"/>
                  </a:lnTo>
                  <a:lnTo>
                    <a:pt x="1623" y="127"/>
                  </a:lnTo>
                  <a:lnTo>
                    <a:pt x="1618" y="129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615" y="132"/>
                  </a:lnTo>
                  <a:lnTo>
                    <a:pt x="1578" y="170"/>
                  </a:lnTo>
                  <a:lnTo>
                    <a:pt x="1552" y="201"/>
                  </a:lnTo>
                  <a:lnTo>
                    <a:pt x="1522" y="234"/>
                  </a:lnTo>
                  <a:lnTo>
                    <a:pt x="1522" y="234"/>
                  </a:lnTo>
                  <a:lnTo>
                    <a:pt x="1491" y="274"/>
                  </a:lnTo>
                  <a:lnTo>
                    <a:pt x="1464" y="308"/>
                  </a:lnTo>
                  <a:lnTo>
                    <a:pt x="1439" y="342"/>
                  </a:lnTo>
                  <a:lnTo>
                    <a:pt x="1439" y="342"/>
                  </a:lnTo>
                  <a:lnTo>
                    <a:pt x="1430" y="351"/>
                  </a:lnTo>
                  <a:lnTo>
                    <a:pt x="1421" y="357"/>
                  </a:lnTo>
                  <a:lnTo>
                    <a:pt x="1411" y="362"/>
                  </a:lnTo>
                  <a:lnTo>
                    <a:pt x="1401" y="364"/>
                  </a:lnTo>
                  <a:lnTo>
                    <a:pt x="1401" y="364"/>
                  </a:lnTo>
                  <a:lnTo>
                    <a:pt x="1392" y="365"/>
                  </a:lnTo>
                  <a:lnTo>
                    <a:pt x="1383" y="364"/>
                  </a:lnTo>
                  <a:lnTo>
                    <a:pt x="1315" y="345"/>
                  </a:lnTo>
                  <a:lnTo>
                    <a:pt x="1248" y="331"/>
                  </a:lnTo>
                  <a:lnTo>
                    <a:pt x="1248" y="331"/>
                  </a:lnTo>
                  <a:lnTo>
                    <a:pt x="1241" y="328"/>
                  </a:lnTo>
                  <a:lnTo>
                    <a:pt x="1234" y="326"/>
                  </a:lnTo>
                  <a:lnTo>
                    <a:pt x="1226" y="321"/>
                  </a:lnTo>
                  <a:lnTo>
                    <a:pt x="1222" y="315"/>
                  </a:lnTo>
                  <a:lnTo>
                    <a:pt x="1216" y="309"/>
                  </a:lnTo>
                  <a:lnTo>
                    <a:pt x="1211" y="302"/>
                  </a:lnTo>
                  <a:lnTo>
                    <a:pt x="1208" y="294"/>
                  </a:lnTo>
                  <a:lnTo>
                    <a:pt x="1207" y="287"/>
                  </a:lnTo>
                  <a:lnTo>
                    <a:pt x="1207" y="287"/>
                  </a:lnTo>
                  <a:lnTo>
                    <a:pt x="1201" y="244"/>
                  </a:lnTo>
                  <a:lnTo>
                    <a:pt x="1192" y="201"/>
                  </a:lnTo>
                  <a:lnTo>
                    <a:pt x="1182" y="152"/>
                  </a:lnTo>
                  <a:lnTo>
                    <a:pt x="1182" y="152"/>
                  </a:lnTo>
                  <a:lnTo>
                    <a:pt x="1170" y="104"/>
                  </a:lnTo>
                  <a:lnTo>
                    <a:pt x="1158" y="61"/>
                  </a:lnTo>
                  <a:lnTo>
                    <a:pt x="1145" y="19"/>
                  </a:lnTo>
                  <a:lnTo>
                    <a:pt x="1145" y="19"/>
                  </a:lnTo>
                  <a:lnTo>
                    <a:pt x="1142" y="12"/>
                  </a:lnTo>
                  <a:lnTo>
                    <a:pt x="1135" y="6"/>
                  </a:lnTo>
                  <a:lnTo>
                    <a:pt x="1126" y="2"/>
                  </a:lnTo>
                  <a:lnTo>
                    <a:pt x="1114" y="0"/>
                  </a:lnTo>
                  <a:lnTo>
                    <a:pt x="1090" y="0"/>
                  </a:lnTo>
                  <a:lnTo>
                    <a:pt x="1090" y="0"/>
                  </a:lnTo>
                  <a:lnTo>
                    <a:pt x="1075" y="0"/>
                  </a:lnTo>
                  <a:lnTo>
                    <a:pt x="1075" y="0"/>
                  </a:lnTo>
                  <a:lnTo>
                    <a:pt x="1056" y="2"/>
                  </a:lnTo>
                  <a:lnTo>
                    <a:pt x="1037" y="3"/>
                  </a:lnTo>
                  <a:lnTo>
                    <a:pt x="956" y="12"/>
                  </a:lnTo>
                  <a:lnTo>
                    <a:pt x="956" y="12"/>
                  </a:lnTo>
                  <a:lnTo>
                    <a:pt x="951" y="13"/>
                  </a:lnTo>
                  <a:lnTo>
                    <a:pt x="947" y="15"/>
                  </a:lnTo>
                  <a:lnTo>
                    <a:pt x="938" y="21"/>
                  </a:lnTo>
                  <a:lnTo>
                    <a:pt x="932" y="28"/>
                  </a:lnTo>
                  <a:lnTo>
                    <a:pt x="929" y="37"/>
                  </a:lnTo>
                  <a:lnTo>
                    <a:pt x="929" y="37"/>
                  </a:lnTo>
                  <a:lnTo>
                    <a:pt x="923" y="80"/>
                  </a:lnTo>
                  <a:lnTo>
                    <a:pt x="919" y="124"/>
                  </a:lnTo>
                  <a:lnTo>
                    <a:pt x="914" y="173"/>
                  </a:lnTo>
                  <a:lnTo>
                    <a:pt x="914" y="173"/>
                  </a:lnTo>
                  <a:lnTo>
                    <a:pt x="911" y="229"/>
                  </a:lnTo>
                  <a:lnTo>
                    <a:pt x="910" y="266"/>
                  </a:lnTo>
                  <a:lnTo>
                    <a:pt x="910" y="309"/>
                  </a:lnTo>
                  <a:lnTo>
                    <a:pt x="910" y="309"/>
                  </a:lnTo>
                  <a:lnTo>
                    <a:pt x="910" y="318"/>
                  </a:lnTo>
                  <a:lnTo>
                    <a:pt x="907" y="327"/>
                  </a:lnTo>
                  <a:lnTo>
                    <a:pt x="904" y="334"/>
                  </a:lnTo>
                  <a:lnTo>
                    <a:pt x="901" y="342"/>
                  </a:lnTo>
                  <a:lnTo>
                    <a:pt x="895" y="349"/>
                  </a:lnTo>
                  <a:lnTo>
                    <a:pt x="890" y="354"/>
                  </a:lnTo>
                  <a:lnTo>
                    <a:pt x="883" y="358"/>
                  </a:lnTo>
                  <a:lnTo>
                    <a:pt x="877" y="361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62" y="365"/>
                  </a:lnTo>
                  <a:lnTo>
                    <a:pt x="812" y="385"/>
                  </a:lnTo>
                  <a:lnTo>
                    <a:pt x="762" y="407"/>
                  </a:lnTo>
                  <a:lnTo>
                    <a:pt x="762" y="407"/>
                  </a:lnTo>
                  <a:lnTo>
                    <a:pt x="751" y="413"/>
                  </a:lnTo>
                  <a:lnTo>
                    <a:pt x="751" y="413"/>
                  </a:lnTo>
                  <a:lnTo>
                    <a:pt x="744" y="416"/>
                  </a:lnTo>
                  <a:lnTo>
                    <a:pt x="738" y="417"/>
                  </a:lnTo>
                  <a:lnTo>
                    <a:pt x="731" y="419"/>
                  </a:lnTo>
                  <a:lnTo>
                    <a:pt x="723" y="417"/>
                  </a:lnTo>
                  <a:lnTo>
                    <a:pt x="716" y="416"/>
                  </a:lnTo>
                  <a:lnTo>
                    <a:pt x="710" y="414"/>
                  </a:lnTo>
                  <a:lnTo>
                    <a:pt x="703" y="411"/>
                  </a:lnTo>
                  <a:lnTo>
                    <a:pt x="697" y="407"/>
                  </a:lnTo>
                  <a:lnTo>
                    <a:pt x="695" y="407"/>
                  </a:lnTo>
                  <a:lnTo>
                    <a:pt x="689" y="401"/>
                  </a:lnTo>
                  <a:lnTo>
                    <a:pt x="689" y="401"/>
                  </a:lnTo>
                  <a:lnTo>
                    <a:pt x="651" y="362"/>
                  </a:lnTo>
                  <a:lnTo>
                    <a:pt x="623" y="336"/>
                  </a:lnTo>
                  <a:lnTo>
                    <a:pt x="590" y="308"/>
                  </a:lnTo>
                  <a:lnTo>
                    <a:pt x="590" y="308"/>
                  </a:lnTo>
                  <a:lnTo>
                    <a:pt x="553" y="275"/>
                  </a:lnTo>
                  <a:lnTo>
                    <a:pt x="518" y="249"/>
                  </a:lnTo>
                  <a:lnTo>
                    <a:pt x="484" y="222"/>
                  </a:lnTo>
                  <a:lnTo>
                    <a:pt x="484" y="222"/>
                  </a:lnTo>
                  <a:lnTo>
                    <a:pt x="479" y="219"/>
                  </a:lnTo>
                  <a:lnTo>
                    <a:pt x="475" y="218"/>
                  </a:lnTo>
                  <a:lnTo>
                    <a:pt x="466" y="218"/>
                  </a:lnTo>
                  <a:lnTo>
                    <a:pt x="456" y="219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17" y="247"/>
                  </a:lnTo>
                  <a:lnTo>
                    <a:pt x="388" y="271"/>
                  </a:lnTo>
                  <a:lnTo>
                    <a:pt x="355" y="297"/>
                  </a:lnTo>
                  <a:lnTo>
                    <a:pt x="327" y="327"/>
                  </a:lnTo>
                  <a:lnTo>
                    <a:pt x="327" y="327"/>
                  </a:lnTo>
                  <a:lnTo>
                    <a:pt x="321" y="334"/>
                  </a:lnTo>
                  <a:lnTo>
                    <a:pt x="317" y="345"/>
                  </a:lnTo>
                  <a:lnTo>
                    <a:pt x="317" y="355"/>
                  </a:lnTo>
                  <a:lnTo>
                    <a:pt x="318" y="362"/>
                  </a:lnTo>
                  <a:lnTo>
                    <a:pt x="318" y="362"/>
                  </a:lnTo>
                  <a:lnTo>
                    <a:pt x="339" y="401"/>
                  </a:lnTo>
                  <a:lnTo>
                    <a:pt x="361" y="439"/>
                  </a:lnTo>
                  <a:lnTo>
                    <a:pt x="386" y="482"/>
                  </a:lnTo>
                  <a:lnTo>
                    <a:pt x="386" y="482"/>
                  </a:lnTo>
                  <a:lnTo>
                    <a:pt x="414" y="524"/>
                  </a:lnTo>
                  <a:lnTo>
                    <a:pt x="438" y="561"/>
                  </a:lnTo>
                  <a:lnTo>
                    <a:pt x="463" y="595"/>
                  </a:lnTo>
                  <a:lnTo>
                    <a:pt x="463" y="595"/>
                  </a:lnTo>
                  <a:lnTo>
                    <a:pt x="467" y="602"/>
                  </a:lnTo>
                  <a:lnTo>
                    <a:pt x="470" y="610"/>
                  </a:lnTo>
                  <a:lnTo>
                    <a:pt x="473" y="618"/>
                  </a:lnTo>
                  <a:lnTo>
                    <a:pt x="473" y="626"/>
                  </a:lnTo>
                  <a:lnTo>
                    <a:pt x="473" y="635"/>
                  </a:lnTo>
                  <a:lnTo>
                    <a:pt x="472" y="642"/>
                  </a:lnTo>
                  <a:lnTo>
                    <a:pt x="469" y="649"/>
                  </a:lnTo>
                  <a:lnTo>
                    <a:pt x="466" y="655"/>
                  </a:lnTo>
                  <a:lnTo>
                    <a:pt x="428" y="713"/>
                  </a:lnTo>
                  <a:lnTo>
                    <a:pt x="428" y="713"/>
                  </a:lnTo>
                  <a:lnTo>
                    <a:pt x="405" y="753"/>
                  </a:lnTo>
                  <a:lnTo>
                    <a:pt x="395" y="772"/>
                  </a:lnTo>
                  <a:lnTo>
                    <a:pt x="395" y="772"/>
                  </a:lnTo>
                  <a:lnTo>
                    <a:pt x="391" y="778"/>
                  </a:lnTo>
                  <a:lnTo>
                    <a:pt x="385" y="784"/>
                  </a:lnTo>
                  <a:lnTo>
                    <a:pt x="379" y="789"/>
                  </a:lnTo>
                  <a:lnTo>
                    <a:pt x="371" y="793"/>
                  </a:lnTo>
                  <a:lnTo>
                    <a:pt x="364" y="796"/>
                  </a:lnTo>
                  <a:lnTo>
                    <a:pt x="355" y="797"/>
                  </a:lnTo>
                  <a:lnTo>
                    <a:pt x="348" y="797"/>
                  </a:lnTo>
                  <a:lnTo>
                    <a:pt x="339" y="797"/>
                  </a:lnTo>
                  <a:lnTo>
                    <a:pt x="339" y="797"/>
                  </a:lnTo>
                  <a:lnTo>
                    <a:pt x="297" y="791"/>
                  </a:lnTo>
                  <a:lnTo>
                    <a:pt x="255" y="786"/>
                  </a:lnTo>
                  <a:lnTo>
                    <a:pt x="204" y="781"/>
                  </a:lnTo>
                  <a:lnTo>
                    <a:pt x="204" y="781"/>
                  </a:lnTo>
                  <a:lnTo>
                    <a:pt x="154" y="777"/>
                  </a:lnTo>
                  <a:lnTo>
                    <a:pt x="110" y="775"/>
                  </a:lnTo>
                  <a:lnTo>
                    <a:pt x="65" y="774"/>
                  </a:lnTo>
                  <a:lnTo>
                    <a:pt x="65" y="774"/>
                  </a:lnTo>
                  <a:lnTo>
                    <a:pt x="61" y="775"/>
                  </a:lnTo>
                  <a:lnTo>
                    <a:pt x="58" y="777"/>
                  </a:lnTo>
                  <a:lnTo>
                    <a:pt x="49" y="781"/>
                  </a:lnTo>
                  <a:lnTo>
                    <a:pt x="43" y="789"/>
                  </a:lnTo>
                  <a:lnTo>
                    <a:pt x="39" y="797"/>
                  </a:lnTo>
                  <a:lnTo>
                    <a:pt x="16" y="874"/>
                  </a:lnTo>
                  <a:lnTo>
                    <a:pt x="2" y="951"/>
                  </a:lnTo>
                  <a:lnTo>
                    <a:pt x="2" y="951"/>
                  </a:lnTo>
                  <a:lnTo>
                    <a:pt x="0" y="962"/>
                  </a:lnTo>
                  <a:lnTo>
                    <a:pt x="3" y="972"/>
                  </a:lnTo>
                  <a:lnTo>
                    <a:pt x="9" y="979"/>
                  </a:lnTo>
                  <a:lnTo>
                    <a:pt x="12" y="982"/>
                  </a:lnTo>
                  <a:lnTo>
                    <a:pt x="15" y="985"/>
                  </a:lnTo>
                  <a:lnTo>
                    <a:pt x="15" y="985"/>
                  </a:lnTo>
                  <a:lnTo>
                    <a:pt x="55" y="1004"/>
                  </a:lnTo>
                  <a:lnTo>
                    <a:pt x="95" y="1022"/>
                  </a:lnTo>
                  <a:lnTo>
                    <a:pt x="142" y="1041"/>
                  </a:lnTo>
                  <a:lnTo>
                    <a:pt x="142" y="1041"/>
                  </a:lnTo>
                  <a:lnTo>
                    <a:pt x="188" y="1061"/>
                  </a:lnTo>
                  <a:lnTo>
                    <a:pt x="229" y="1075"/>
                  </a:lnTo>
                  <a:lnTo>
                    <a:pt x="269" y="1089"/>
                  </a:lnTo>
                  <a:lnTo>
                    <a:pt x="269" y="1089"/>
                  </a:lnTo>
                  <a:lnTo>
                    <a:pt x="277" y="1092"/>
                  </a:lnTo>
                  <a:lnTo>
                    <a:pt x="283" y="1095"/>
                  </a:lnTo>
                  <a:lnTo>
                    <a:pt x="290" y="1101"/>
                  </a:lnTo>
                  <a:lnTo>
                    <a:pt x="296" y="1107"/>
                  </a:lnTo>
                  <a:lnTo>
                    <a:pt x="300" y="1112"/>
                  </a:lnTo>
                  <a:lnTo>
                    <a:pt x="305" y="1120"/>
                  </a:lnTo>
                  <a:lnTo>
                    <a:pt x="308" y="1127"/>
                  </a:lnTo>
                  <a:lnTo>
                    <a:pt x="308" y="1136"/>
                  </a:lnTo>
                  <a:lnTo>
                    <a:pt x="308" y="1157"/>
                  </a:lnTo>
                  <a:lnTo>
                    <a:pt x="308" y="1157"/>
                  </a:lnTo>
                  <a:lnTo>
                    <a:pt x="309" y="1173"/>
                  </a:lnTo>
                  <a:lnTo>
                    <a:pt x="309" y="1173"/>
                  </a:lnTo>
                  <a:lnTo>
                    <a:pt x="309" y="1188"/>
                  </a:lnTo>
                  <a:lnTo>
                    <a:pt x="309" y="1203"/>
                  </a:lnTo>
                  <a:lnTo>
                    <a:pt x="318" y="1272"/>
                  </a:lnTo>
                  <a:lnTo>
                    <a:pt x="318" y="1272"/>
                  </a:lnTo>
                  <a:lnTo>
                    <a:pt x="318" y="1280"/>
                  </a:lnTo>
                  <a:lnTo>
                    <a:pt x="318" y="1287"/>
                  </a:lnTo>
                  <a:lnTo>
                    <a:pt x="317" y="1294"/>
                  </a:lnTo>
                  <a:lnTo>
                    <a:pt x="312" y="1302"/>
                  </a:lnTo>
                  <a:lnTo>
                    <a:pt x="308" y="1308"/>
                  </a:lnTo>
                  <a:lnTo>
                    <a:pt x="302" y="1315"/>
                  </a:lnTo>
                  <a:lnTo>
                    <a:pt x="296" y="1320"/>
                  </a:lnTo>
                  <a:lnTo>
                    <a:pt x="289" y="1325"/>
                  </a:lnTo>
                  <a:lnTo>
                    <a:pt x="289" y="1325"/>
                  </a:lnTo>
                  <a:lnTo>
                    <a:pt x="250" y="1345"/>
                  </a:lnTo>
                  <a:lnTo>
                    <a:pt x="212" y="1365"/>
                  </a:lnTo>
                  <a:lnTo>
                    <a:pt x="169" y="1391"/>
                  </a:lnTo>
                  <a:lnTo>
                    <a:pt x="169" y="1391"/>
                  </a:lnTo>
                  <a:lnTo>
                    <a:pt x="127" y="1416"/>
                  </a:lnTo>
                  <a:lnTo>
                    <a:pt x="89" y="1442"/>
                  </a:lnTo>
                  <a:lnTo>
                    <a:pt x="53" y="1466"/>
                  </a:lnTo>
                  <a:lnTo>
                    <a:pt x="53" y="1466"/>
                  </a:lnTo>
                  <a:lnTo>
                    <a:pt x="47" y="1473"/>
                  </a:lnTo>
                  <a:lnTo>
                    <a:pt x="45" y="1481"/>
                  </a:lnTo>
                  <a:lnTo>
                    <a:pt x="43" y="1493"/>
                  </a:lnTo>
                  <a:lnTo>
                    <a:pt x="45" y="1503"/>
                  </a:lnTo>
                  <a:lnTo>
                    <a:pt x="56" y="1538"/>
                  </a:lnTo>
                  <a:lnTo>
                    <a:pt x="71" y="1572"/>
                  </a:lnTo>
                  <a:lnTo>
                    <a:pt x="58" y="1578"/>
                  </a:lnTo>
                  <a:lnTo>
                    <a:pt x="71" y="1572"/>
                  </a:lnTo>
                  <a:lnTo>
                    <a:pt x="71" y="1572"/>
                  </a:lnTo>
                  <a:lnTo>
                    <a:pt x="98" y="1636"/>
                  </a:lnTo>
                  <a:lnTo>
                    <a:pt x="105" y="1648"/>
                  </a:lnTo>
                  <a:lnTo>
                    <a:pt x="105" y="1648"/>
                  </a:lnTo>
                  <a:lnTo>
                    <a:pt x="111" y="1657"/>
                  </a:lnTo>
                  <a:lnTo>
                    <a:pt x="120" y="1663"/>
                  </a:lnTo>
                  <a:lnTo>
                    <a:pt x="129" y="1666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36" y="1667"/>
                  </a:lnTo>
                  <a:lnTo>
                    <a:pt x="181" y="1658"/>
                  </a:lnTo>
                  <a:lnTo>
                    <a:pt x="223" y="1651"/>
                  </a:lnTo>
                  <a:lnTo>
                    <a:pt x="271" y="1639"/>
                  </a:lnTo>
                  <a:lnTo>
                    <a:pt x="271" y="1639"/>
                  </a:lnTo>
                  <a:lnTo>
                    <a:pt x="320" y="1626"/>
                  </a:lnTo>
                  <a:lnTo>
                    <a:pt x="361" y="1614"/>
                  </a:lnTo>
                  <a:lnTo>
                    <a:pt x="402" y="1601"/>
                  </a:lnTo>
                  <a:lnTo>
                    <a:pt x="402" y="1601"/>
                  </a:lnTo>
                  <a:lnTo>
                    <a:pt x="411" y="1599"/>
                  </a:lnTo>
                  <a:lnTo>
                    <a:pt x="420" y="1598"/>
                  </a:lnTo>
                  <a:lnTo>
                    <a:pt x="429" y="1598"/>
                  </a:lnTo>
                  <a:lnTo>
                    <a:pt x="436" y="1601"/>
                  </a:lnTo>
                  <a:lnTo>
                    <a:pt x="444" y="1602"/>
                  </a:lnTo>
                  <a:lnTo>
                    <a:pt x="451" y="1606"/>
                  </a:lnTo>
                  <a:lnTo>
                    <a:pt x="457" y="1611"/>
                  </a:lnTo>
                  <a:lnTo>
                    <a:pt x="462" y="1617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469" y="1629"/>
                  </a:lnTo>
                  <a:lnTo>
                    <a:pt x="504" y="1670"/>
                  </a:lnTo>
                  <a:lnTo>
                    <a:pt x="540" y="1712"/>
                  </a:lnTo>
                  <a:lnTo>
                    <a:pt x="541" y="1710"/>
                  </a:lnTo>
                  <a:lnTo>
                    <a:pt x="550" y="1720"/>
                  </a:lnTo>
                  <a:lnTo>
                    <a:pt x="550" y="1720"/>
                  </a:lnTo>
                  <a:lnTo>
                    <a:pt x="555" y="1726"/>
                  </a:lnTo>
                  <a:lnTo>
                    <a:pt x="559" y="1734"/>
                  </a:lnTo>
                  <a:lnTo>
                    <a:pt x="562" y="1741"/>
                  </a:lnTo>
                  <a:lnTo>
                    <a:pt x="564" y="1749"/>
                  </a:lnTo>
                  <a:lnTo>
                    <a:pt x="564" y="1757"/>
                  </a:lnTo>
                  <a:lnTo>
                    <a:pt x="562" y="1766"/>
                  </a:lnTo>
                  <a:lnTo>
                    <a:pt x="561" y="1774"/>
                  </a:lnTo>
                  <a:lnTo>
                    <a:pt x="556" y="1783"/>
                  </a:lnTo>
                  <a:lnTo>
                    <a:pt x="556" y="1783"/>
                  </a:lnTo>
                  <a:lnTo>
                    <a:pt x="537" y="1821"/>
                  </a:lnTo>
                  <a:lnTo>
                    <a:pt x="519" y="1859"/>
                  </a:lnTo>
                  <a:lnTo>
                    <a:pt x="499" y="1905"/>
                  </a:lnTo>
                  <a:lnTo>
                    <a:pt x="499" y="1905"/>
                  </a:lnTo>
                  <a:lnTo>
                    <a:pt x="481" y="1951"/>
                  </a:lnTo>
                  <a:lnTo>
                    <a:pt x="465" y="1993"/>
                  </a:lnTo>
                  <a:lnTo>
                    <a:pt x="450" y="2034"/>
                  </a:lnTo>
                  <a:lnTo>
                    <a:pt x="450" y="2034"/>
                  </a:lnTo>
                  <a:lnTo>
                    <a:pt x="448" y="2043"/>
                  </a:lnTo>
                  <a:lnTo>
                    <a:pt x="451" y="2052"/>
                  </a:lnTo>
                  <a:lnTo>
                    <a:pt x="456" y="2061"/>
                  </a:lnTo>
                  <a:lnTo>
                    <a:pt x="459" y="2065"/>
                  </a:lnTo>
                  <a:lnTo>
                    <a:pt x="463" y="2068"/>
                  </a:lnTo>
                  <a:lnTo>
                    <a:pt x="530" y="2112"/>
                  </a:lnTo>
                  <a:lnTo>
                    <a:pt x="530" y="2112"/>
                  </a:lnTo>
                  <a:lnTo>
                    <a:pt x="577" y="2139"/>
                  </a:lnTo>
                  <a:lnTo>
                    <a:pt x="599" y="2151"/>
                  </a:lnTo>
                  <a:lnTo>
                    <a:pt x="599" y="2151"/>
                  </a:lnTo>
                  <a:lnTo>
                    <a:pt x="608" y="2154"/>
                  </a:lnTo>
                  <a:lnTo>
                    <a:pt x="618" y="2155"/>
                  </a:lnTo>
                  <a:lnTo>
                    <a:pt x="627" y="2152"/>
                  </a:lnTo>
                  <a:lnTo>
                    <a:pt x="632" y="2151"/>
                  </a:lnTo>
                  <a:lnTo>
                    <a:pt x="635" y="2148"/>
                  </a:lnTo>
                  <a:lnTo>
                    <a:pt x="635" y="2148"/>
                  </a:lnTo>
                  <a:lnTo>
                    <a:pt x="666" y="2115"/>
                  </a:lnTo>
                  <a:lnTo>
                    <a:pt x="695" y="2083"/>
                  </a:lnTo>
                  <a:lnTo>
                    <a:pt x="728" y="2044"/>
                  </a:lnTo>
                  <a:lnTo>
                    <a:pt x="728" y="2044"/>
                  </a:lnTo>
                  <a:lnTo>
                    <a:pt x="760" y="2006"/>
                  </a:lnTo>
                  <a:lnTo>
                    <a:pt x="785" y="1972"/>
                  </a:lnTo>
                  <a:lnTo>
                    <a:pt x="812" y="1938"/>
                  </a:lnTo>
                  <a:lnTo>
                    <a:pt x="812" y="1938"/>
                  </a:lnTo>
                  <a:lnTo>
                    <a:pt x="817" y="1932"/>
                  </a:lnTo>
                  <a:lnTo>
                    <a:pt x="822" y="1926"/>
                  </a:lnTo>
                  <a:lnTo>
                    <a:pt x="830" y="1922"/>
                  </a:lnTo>
                  <a:lnTo>
                    <a:pt x="837" y="1919"/>
                  </a:lnTo>
                  <a:lnTo>
                    <a:pt x="845" y="1916"/>
                  </a:lnTo>
                  <a:lnTo>
                    <a:pt x="852" y="1914"/>
                  </a:lnTo>
                  <a:lnTo>
                    <a:pt x="861" y="1914"/>
                  </a:lnTo>
                  <a:lnTo>
                    <a:pt x="868" y="1916"/>
                  </a:lnTo>
                  <a:lnTo>
                    <a:pt x="935" y="1935"/>
                  </a:lnTo>
                  <a:lnTo>
                    <a:pt x="1001" y="1948"/>
                  </a:lnTo>
                  <a:lnTo>
                    <a:pt x="1001" y="1948"/>
                  </a:lnTo>
                  <a:lnTo>
                    <a:pt x="1009" y="1950"/>
                  </a:lnTo>
                  <a:lnTo>
                    <a:pt x="1016" y="1953"/>
                  </a:lnTo>
                  <a:lnTo>
                    <a:pt x="1022" y="1957"/>
                  </a:lnTo>
                  <a:lnTo>
                    <a:pt x="1027" y="1962"/>
                  </a:lnTo>
                  <a:lnTo>
                    <a:pt x="1032" y="1967"/>
                  </a:lnTo>
                  <a:lnTo>
                    <a:pt x="1035" y="1973"/>
                  </a:lnTo>
                  <a:lnTo>
                    <a:pt x="1038" y="1979"/>
                  </a:lnTo>
                  <a:lnTo>
                    <a:pt x="1041" y="1987"/>
                  </a:lnTo>
                  <a:lnTo>
                    <a:pt x="1041" y="1987"/>
                  </a:lnTo>
                  <a:lnTo>
                    <a:pt x="1043" y="1994"/>
                  </a:lnTo>
                  <a:lnTo>
                    <a:pt x="1043" y="1994"/>
                  </a:lnTo>
                  <a:lnTo>
                    <a:pt x="1052" y="2047"/>
                  </a:lnTo>
                  <a:lnTo>
                    <a:pt x="1059" y="2086"/>
                  </a:lnTo>
                  <a:lnTo>
                    <a:pt x="1068" y="2127"/>
                  </a:lnTo>
                  <a:lnTo>
                    <a:pt x="1068" y="2127"/>
                  </a:lnTo>
                  <a:lnTo>
                    <a:pt x="1080" y="2176"/>
                  </a:lnTo>
                  <a:lnTo>
                    <a:pt x="1092" y="2219"/>
                  </a:lnTo>
                  <a:lnTo>
                    <a:pt x="1105" y="2260"/>
                  </a:lnTo>
                  <a:lnTo>
                    <a:pt x="1105" y="2260"/>
                  </a:lnTo>
                  <a:lnTo>
                    <a:pt x="1108" y="2268"/>
                  </a:lnTo>
                  <a:lnTo>
                    <a:pt x="1115" y="2274"/>
                  </a:lnTo>
                  <a:lnTo>
                    <a:pt x="1126" y="2278"/>
                  </a:lnTo>
                  <a:lnTo>
                    <a:pt x="1136" y="2280"/>
                  </a:lnTo>
                  <a:lnTo>
                    <a:pt x="1148" y="2280"/>
                  </a:lnTo>
                  <a:lnTo>
                    <a:pt x="1148" y="2280"/>
                  </a:lnTo>
                  <a:lnTo>
                    <a:pt x="1183" y="2280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08" y="2278"/>
                  </a:lnTo>
                  <a:lnTo>
                    <a:pt x="1211" y="2291"/>
                  </a:lnTo>
                  <a:lnTo>
                    <a:pt x="1211" y="2291"/>
                  </a:lnTo>
                  <a:lnTo>
                    <a:pt x="1210" y="2277"/>
                  </a:lnTo>
                  <a:lnTo>
                    <a:pt x="1294" y="2268"/>
                  </a:lnTo>
                  <a:lnTo>
                    <a:pt x="1294" y="2268"/>
                  </a:lnTo>
                  <a:lnTo>
                    <a:pt x="1299" y="2266"/>
                  </a:lnTo>
                  <a:lnTo>
                    <a:pt x="1303" y="2265"/>
                  </a:lnTo>
                  <a:lnTo>
                    <a:pt x="1312" y="2259"/>
                  </a:lnTo>
                  <a:lnTo>
                    <a:pt x="1318" y="2251"/>
                  </a:lnTo>
                  <a:lnTo>
                    <a:pt x="1321" y="2243"/>
                  </a:lnTo>
                  <a:lnTo>
                    <a:pt x="1321" y="2243"/>
                  </a:lnTo>
                  <a:lnTo>
                    <a:pt x="1327" y="2200"/>
                  </a:lnTo>
                  <a:lnTo>
                    <a:pt x="1331" y="2155"/>
                  </a:lnTo>
                  <a:lnTo>
                    <a:pt x="1336" y="2105"/>
                  </a:lnTo>
                  <a:lnTo>
                    <a:pt x="1336" y="2105"/>
                  </a:lnTo>
                  <a:lnTo>
                    <a:pt x="1339" y="2059"/>
                  </a:lnTo>
                  <a:lnTo>
                    <a:pt x="1340" y="2013"/>
                  </a:lnTo>
                  <a:lnTo>
                    <a:pt x="1340" y="1970"/>
                  </a:lnTo>
                  <a:lnTo>
                    <a:pt x="1340" y="1970"/>
                  </a:lnTo>
                  <a:lnTo>
                    <a:pt x="1342" y="1962"/>
                  </a:lnTo>
                  <a:lnTo>
                    <a:pt x="1343" y="1953"/>
                  </a:lnTo>
                  <a:lnTo>
                    <a:pt x="1346" y="1945"/>
                  </a:lnTo>
                  <a:lnTo>
                    <a:pt x="1350" y="1938"/>
                  </a:lnTo>
                  <a:lnTo>
                    <a:pt x="1355" y="1930"/>
                  </a:lnTo>
                  <a:lnTo>
                    <a:pt x="1361" y="1926"/>
                  </a:lnTo>
                  <a:lnTo>
                    <a:pt x="1367" y="1922"/>
                  </a:lnTo>
                  <a:lnTo>
                    <a:pt x="1374" y="1919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387" y="1914"/>
                  </a:lnTo>
                  <a:lnTo>
                    <a:pt x="1438" y="1893"/>
                  </a:lnTo>
                  <a:lnTo>
                    <a:pt x="1488" y="1873"/>
                  </a:lnTo>
                  <a:lnTo>
                    <a:pt x="1488" y="1873"/>
                  </a:lnTo>
                  <a:lnTo>
                    <a:pt x="1500" y="1865"/>
                  </a:lnTo>
                  <a:lnTo>
                    <a:pt x="1500" y="1865"/>
                  </a:lnTo>
                  <a:lnTo>
                    <a:pt x="1506" y="1864"/>
                  </a:lnTo>
                  <a:lnTo>
                    <a:pt x="1513" y="1861"/>
                  </a:lnTo>
                  <a:lnTo>
                    <a:pt x="1522" y="1861"/>
                  </a:lnTo>
                  <a:lnTo>
                    <a:pt x="1529" y="1862"/>
                  </a:lnTo>
                  <a:lnTo>
                    <a:pt x="1538" y="1864"/>
                  </a:lnTo>
                  <a:lnTo>
                    <a:pt x="1546" y="1868"/>
                  </a:lnTo>
                  <a:lnTo>
                    <a:pt x="1553" y="1873"/>
                  </a:lnTo>
                  <a:lnTo>
                    <a:pt x="1559" y="1879"/>
                  </a:lnTo>
                  <a:lnTo>
                    <a:pt x="1559" y="1879"/>
                  </a:lnTo>
                  <a:lnTo>
                    <a:pt x="1590" y="1908"/>
                  </a:lnTo>
                  <a:lnTo>
                    <a:pt x="1623" y="1939"/>
                  </a:lnTo>
                  <a:lnTo>
                    <a:pt x="1660" y="1972"/>
                  </a:lnTo>
                  <a:lnTo>
                    <a:pt x="1660" y="1972"/>
                  </a:lnTo>
                  <a:lnTo>
                    <a:pt x="1698" y="2004"/>
                  </a:lnTo>
                  <a:lnTo>
                    <a:pt x="1732" y="2031"/>
                  </a:lnTo>
                  <a:lnTo>
                    <a:pt x="1766" y="2058"/>
                  </a:lnTo>
                  <a:lnTo>
                    <a:pt x="1766" y="2058"/>
                  </a:lnTo>
                  <a:lnTo>
                    <a:pt x="1775" y="2061"/>
                  </a:lnTo>
                  <a:lnTo>
                    <a:pt x="1784" y="2062"/>
                  </a:lnTo>
                  <a:lnTo>
                    <a:pt x="1794" y="2061"/>
                  </a:lnTo>
                  <a:lnTo>
                    <a:pt x="1800" y="2059"/>
                  </a:lnTo>
                  <a:lnTo>
                    <a:pt x="1804" y="2056"/>
                  </a:lnTo>
                  <a:lnTo>
                    <a:pt x="1804" y="2056"/>
                  </a:lnTo>
                  <a:lnTo>
                    <a:pt x="1824" y="2041"/>
                  </a:lnTo>
                  <a:lnTo>
                    <a:pt x="1865" y="2006"/>
                  </a:lnTo>
                  <a:lnTo>
                    <a:pt x="1865" y="2006"/>
                  </a:lnTo>
                  <a:lnTo>
                    <a:pt x="1887" y="1988"/>
                  </a:lnTo>
                  <a:lnTo>
                    <a:pt x="1905" y="1970"/>
                  </a:lnTo>
                  <a:lnTo>
                    <a:pt x="1923" y="1954"/>
                  </a:lnTo>
                  <a:lnTo>
                    <a:pt x="1923" y="1954"/>
                  </a:lnTo>
                  <a:lnTo>
                    <a:pt x="1927" y="1950"/>
                  </a:lnTo>
                  <a:lnTo>
                    <a:pt x="1930" y="1945"/>
                  </a:lnTo>
                  <a:lnTo>
                    <a:pt x="1933" y="1935"/>
                  </a:lnTo>
                  <a:lnTo>
                    <a:pt x="1933" y="1925"/>
                  </a:lnTo>
                  <a:lnTo>
                    <a:pt x="1932" y="1917"/>
                  </a:lnTo>
                  <a:lnTo>
                    <a:pt x="1932" y="1917"/>
                  </a:lnTo>
                  <a:lnTo>
                    <a:pt x="1911" y="1879"/>
                  </a:lnTo>
                  <a:lnTo>
                    <a:pt x="1890" y="1840"/>
                  </a:lnTo>
                  <a:lnTo>
                    <a:pt x="1864" y="1797"/>
                  </a:lnTo>
                  <a:lnTo>
                    <a:pt x="1864" y="1797"/>
                  </a:lnTo>
                  <a:lnTo>
                    <a:pt x="1837" y="1756"/>
                  </a:lnTo>
                  <a:lnTo>
                    <a:pt x="1812" y="1719"/>
                  </a:lnTo>
                  <a:lnTo>
                    <a:pt x="1787" y="1685"/>
                  </a:lnTo>
                  <a:lnTo>
                    <a:pt x="1787" y="1685"/>
                  </a:lnTo>
                  <a:lnTo>
                    <a:pt x="1782" y="1677"/>
                  </a:lnTo>
                  <a:lnTo>
                    <a:pt x="1779" y="1670"/>
                  </a:lnTo>
                  <a:lnTo>
                    <a:pt x="1776" y="1661"/>
                  </a:lnTo>
                  <a:lnTo>
                    <a:pt x="1776" y="1654"/>
                  </a:lnTo>
                  <a:lnTo>
                    <a:pt x="1776" y="1645"/>
                  </a:lnTo>
                  <a:lnTo>
                    <a:pt x="1778" y="1638"/>
                  </a:lnTo>
                  <a:lnTo>
                    <a:pt x="1781" y="1630"/>
                  </a:lnTo>
                  <a:lnTo>
                    <a:pt x="1784" y="1624"/>
                  </a:lnTo>
                  <a:lnTo>
                    <a:pt x="1822" y="1567"/>
                  </a:lnTo>
                  <a:lnTo>
                    <a:pt x="1822" y="1567"/>
                  </a:lnTo>
                  <a:lnTo>
                    <a:pt x="1844" y="1527"/>
                  </a:lnTo>
                  <a:lnTo>
                    <a:pt x="1855" y="1507"/>
                  </a:lnTo>
                  <a:lnTo>
                    <a:pt x="1855" y="1507"/>
                  </a:lnTo>
                  <a:lnTo>
                    <a:pt x="1859" y="1501"/>
                  </a:lnTo>
                  <a:lnTo>
                    <a:pt x="1865" y="1496"/>
                  </a:lnTo>
                  <a:lnTo>
                    <a:pt x="1871" y="1491"/>
                  </a:lnTo>
                  <a:lnTo>
                    <a:pt x="1878" y="1487"/>
                  </a:lnTo>
                  <a:lnTo>
                    <a:pt x="1886" y="1484"/>
                  </a:lnTo>
                  <a:lnTo>
                    <a:pt x="1895" y="1482"/>
                  </a:lnTo>
                  <a:lnTo>
                    <a:pt x="1902" y="1481"/>
                  </a:lnTo>
                  <a:lnTo>
                    <a:pt x="1911" y="1482"/>
                  </a:lnTo>
                  <a:lnTo>
                    <a:pt x="1911" y="1482"/>
                  </a:lnTo>
                  <a:lnTo>
                    <a:pt x="1954" y="1488"/>
                  </a:lnTo>
                  <a:lnTo>
                    <a:pt x="1997" y="1494"/>
                  </a:lnTo>
                  <a:lnTo>
                    <a:pt x="2046" y="1499"/>
                  </a:lnTo>
                  <a:lnTo>
                    <a:pt x="2046" y="1499"/>
                  </a:lnTo>
                  <a:lnTo>
                    <a:pt x="2096" y="1503"/>
                  </a:lnTo>
                  <a:lnTo>
                    <a:pt x="2140" y="1504"/>
                  </a:lnTo>
                  <a:lnTo>
                    <a:pt x="2185" y="1506"/>
                  </a:lnTo>
                  <a:lnTo>
                    <a:pt x="2185" y="1506"/>
                  </a:lnTo>
                  <a:lnTo>
                    <a:pt x="2189" y="1504"/>
                  </a:lnTo>
                  <a:lnTo>
                    <a:pt x="2193" y="1503"/>
                  </a:lnTo>
                  <a:lnTo>
                    <a:pt x="2201" y="1499"/>
                  </a:lnTo>
                  <a:lnTo>
                    <a:pt x="2208" y="1491"/>
                  </a:lnTo>
                  <a:lnTo>
                    <a:pt x="2213" y="1482"/>
                  </a:lnTo>
                  <a:lnTo>
                    <a:pt x="2233" y="1410"/>
                  </a:lnTo>
                  <a:lnTo>
                    <a:pt x="2250" y="1328"/>
                  </a:lnTo>
                  <a:lnTo>
                    <a:pt x="2250" y="1328"/>
                  </a:lnTo>
                  <a:lnTo>
                    <a:pt x="2250" y="1318"/>
                  </a:lnTo>
                  <a:lnTo>
                    <a:pt x="2247" y="1308"/>
                  </a:lnTo>
                  <a:lnTo>
                    <a:pt x="2242" y="1300"/>
                  </a:lnTo>
                  <a:lnTo>
                    <a:pt x="2239" y="1297"/>
                  </a:lnTo>
                  <a:lnTo>
                    <a:pt x="2235" y="1294"/>
                  </a:lnTo>
                  <a:lnTo>
                    <a:pt x="2235" y="1294"/>
                  </a:lnTo>
                  <a:close/>
                  <a:moveTo>
                    <a:pt x="1126" y="1373"/>
                  </a:moveTo>
                  <a:lnTo>
                    <a:pt x="1126" y="1373"/>
                  </a:lnTo>
                  <a:lnTo>
                    <a:pt x="1102" y="1371"/>
                  </a:lnTo>
                  <a:lnTo>
                    <a:pt x="1080" y="1368"/>
                  </a:lnTo>
                  <a:lnTo>
                    <a:pt x="1058" y="1362"/>
                  </a:lnTo>
                  <a:lnTo>
                    <a:pt x="1037" y="1355"/>
                  </a:lnTo>
                  <a:lnTo>
                    <a:pt x="1016" y="1346"/>
                  </a:lnTo>
                  <a:lnTo>
                    <a:pt x="998" y="1334"/>
                  </a:lnTo>
                  <a:lnTo>
                    <a:pt x="981" y="1321"/>
                  </a:lnTo>
                  <a:lnTo>
                    <a:pt x="964" y="1306"/>
                  </a:lnTo>
                  <a:lnTo>
                    <a:pt x="950" y="1290"/>
                  </a:lnTo>
                  <a:lnTo>
                    <a:pt x="936" y="1272"/>
                  </a:lnTo>
                  <a:lnTo>
                    <a:pt x="926" y="1254"/>
                  </a:lnTo>
                  <a:lnTo>
                    <a:pt x="916" y="1234"/>
                  </a:lnTo>
                  <a:lnTo>
                    <a:pt x="908" y="1213"/>
                  </a:lnTo>
                  <a:lnTo>
                    <a:pt x="902" y="1191"/>
                  </a:lnTo>
                  <a:lnTo>
                    <a:pt x="899" y="1169"/>
                  </a:lnTo>
                  <a:lnTo>
                    <a:pt x="898" y="1145"/>
                  </a:lnTo>
                  <a:lnTo>
                    <a:pt x="898" y="1145"/>
                  </a:lnTo>
                  <a:lnTo>
                    <a:pt x="899" y="1123"/>
                  </a:lnTo>
                  <a:lnTo>
                    <a:pt x="902" y="1099"/>
                  </a:lnTo>
                  <a:lnTo>
                    <a:pt x="908" y="1078"/>
                  </a:lnTo>
                  <a:lnTo>
                    <a:pt x="916" y="1058"/>
                  </a:lnTo>
                  <a:lnTo>
                    <a:pt x="926" y="1037"/>
                  </a:lnTo>
                  <a:lnTo>
                    <a:pt x="936" y="1018"/>
                  </a:lnTo>
                  <a:lnTo>
                    <a:pt x="950" y="1002"/>
                  </a:lnTo>
                  <a:lnTo>
                    <a:pt x="964" y="985"/>
                  </a:lnTo>
                  <a:lnTo>
                    <a:pt x="981" y="970"/>
                  </a:lnTo>
                  <a:lnTo>
                    <a:pt x="998" y="957"/>
                  </a:lnTo>
                  <a:lnTo>
                    <a:pt x="1016" y="945"/>
                  </a:lnTo>
                  <a:lnTo>
                    <a:pt x="1037" y="936"/>
                  </a:lnTo>
                  <a:lnTo>
                    <a:pt x="1058" y="929"/>
                  </a:lnTo>
                  <a:lnTo>
                    <a:pt x="1080" y="923"/>
                  </a:lnTo>
                  <a:lnTo>
                    <a:pt x="1102" y="920"/>
                  </a:lnTo>
                  <a:lnTo>
                    <a:pt x="1126" y="919"/>
                  </a:lnTo>
                  <a:lnTo>
                    <a:pt x="1126" y="919"/>
                  </a:lnTo>
                  <a:lnTo>
                    <a:pt x="1148" y="920"/>
                  </a:lnTo>
                  <a:lnTo>
                    <a:pt x="1171" y="923"/>
                  </a:lnTo>
                  <a:lnTo>
                    <a:pt x="1192" y="929"/>
                  </a:lnTo>
                  <a:lnTo>
                    <a:pt x="1213" y="936"/>
                  </a:lnTo>
                  <a:lnTo>
                    <a:pt x="1234" y="945"/>
                  </a:lnTo>
                  <a:lnTo>
                    <a:pt x="1253" y="957"/>
                  </a:lnTo>
                  <a:lnTo>
                    <a:pt x="1269" y="970"/>
                  </a:lnTo>
                  <a:lnTo>
                    <a:pt x="1285" y="985"/>
                  </a:lnTo>
                  <a:lnTo>
                    <a:pt x="1300" y="1002"/>
                  </a:lnTo>
                  <a:lnTo>
                    <a:pt x="1313" y="1018"/>
                  </a:lnTo>
                  <a:lnTo>
                    <a:pt x="1325" y="1037"/>
                  </a:lnTo>
                  <a:lnTo>
                    <a:pt x="1334" y="1058"/>
                  </a:lnTo>
                  <a:lnTo>
                    <a:pt x="1342" y="1078"/>
                  </a:lnTo>
                  <a:lnTo>
                    <a:pt x="1347" y="1099"/>
                  </a:lnTo>
                  <a:lnTo>
                    <a:pt x="1350" y="1123"/>
                  </a:lnTo>
                  <a:lnTo>
                    <a:pt x="1352" y="1145"/>
                  </a:lnTo>
                  <a:lnTo>
                    <a:pt x="1352" y="1145"/>
                  </a:lnTo>
                  <a:lnTo>
                    <a:pt x="1350" y="1169"/>
                  </a:lnTo>
                  <a:lnTo>
                    <a:pt x="1347" y="1191"/>
                  </a:lnTo>
                  <a:lnTo>
                    <a:pt x="1342" y="1213"/>
                  </a:lnTo>
                  <a:lnTo>
                    <a:pt x="1334" y="1234"/>
                  </a:lnTo>
                  <a:lnTo>
                    <a:pt x="1325" y="1254"/>
                  </a:lnTo>
                  <a:lnTo>
                    <a:pt x="1313" y="1272"/>
                  </a:lnTo>
                  <a:lnTo>
                    <a:pt x="1300" y="1290"/>
                  </a:lnTo>
                  <a:lnTo>
                    <a:pt x="1285" y="1306"/>
                  </a:lnTo>
                  <a:lnTo>
                    <a:pt x="1269" y="1321"/>
                  </a:lnTo>
                  <a:lnTo>
                    <a:pt x="1253" y="1334"/>
                  </a:lnTo>
                  <a:lnTo>
                    <a:pt x="1234" y="1346"/>
                  </a:lnTo>
                  <a:lnTo>
                    <a:pt x="1213" y="1355"/>
                  </a:lnTo>
                  <a:lnTo>
                    <a:pt x="1192" y="1362"/>
                  </a:lnTo>
                  <a:lnTo>
                    <a:pt x="1171" y="1368"/>
                  </a:lnTo>
                  <a:lnTo>
                    <a:pt x="1148" y="1371"/>
                  </a:lnTo>
                  <a:lnTo>
                    <a:pt x="1126" y="1373"/>
                  </a:lnTo>
                  <a:lnTo>
                    <a:pt x="1126" y="1373"/>
                  </a:lnTo>
                  <a:close/>
                </a:path>
              </a:pathLst>
            </a:custGeom>
            <a:solidFill>
              <a:srgbClr val="24D4E2"/>
            </a:solidFill>
            <a:ln w="9525">
              <a:noFill/>
              <a:prstDash val="sysDash"/>
              <a:miter lim="800000"/>
              <a:headEnd/>
              <a:tailEnd/>
            </a:ln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</a:pPr>
              <a:endParaRPr lang="en-US" sz="1600" b="1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5DC56BB-6866-7C55-F32B-D224668F0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9470" y="4471868"/>
              <a:ext cx="740518" cy="293988"/>
            </a:xfrm>
            <a:custGeom>
              <a:avLst/>
              <a:gdLst/>
              <a:ahLst/>
              <a:cxnLst>
                <a:cxn ang="0">
                  <a:pos x="3430" y="953"/>
                </a:cxn>
                <a:cxn ang="0">
                  <a:pos x="3321" y="797"/>
                </a:cxn>
                <a:cxn ang="0">
                  <a:pos x="3197" y="652"/>
                </a:cxn>
                <a:cxn ang="0">
                  <a:pos x="3062" y="518"/>
                </a:cxn>
                <a:cxn ang="0">
                  <a:pos x="2914" y="399"/>
                </a:cxn>
                <a:cxn ang="0">
                  <a:pos x="2755" y="293"/>
                </a:cxn>
                <a:cxn ang="0">
                  <a:pos x="2587" y="202"/>
                </a:cxn>
                <a:cxn ang="0">
                  <a:pos x="2411" y="127"/>
                </a:cxn>
                <a:cxn ang="0">
                  <a:pos x="2225" y="68"/>
                </a:cxn>
                <a:cxn ang="0">
                  <a:pos x="2034" y="27"/>
                </a:cxn>
                <a:cxn ang="0">
                  <a:pos x="1835" y="4"/>
                </a:cxn>
                <a:cxn ang="0">
                  <a:pos x="1699" y="0"/>
                </a:cxn>
                <a:cxn ang="0">
                  <a:pos x="1503" y="9"/>
                </a:cxn>
                <a:cxn ang="0">
                  <a:pos x="1312" y="37"/>
                </a:cxn>
                <a:cxn ang="0">
                  <a:pos x="1126" y="81"/>
                </a:cxn>
                <a:cxn ang="0">
                  <a:pos x="948" y="143"/>
                </a:cxn>
                <a:cxn ang="0">
                  <a:pos x="777" y="219"/>
                </a:cxn>
                <a:cxn ang="0">
                  <a:pos x="615" y="311"/>
                </a:cxn>
                <a:cxn ang="0">
                  <a:pos x="464" y="415"/>
                </a:cxn>
                <a:cxn ang="0">
                  <a:pos x="321" y="535"/>
                </a:cxn>
                <a:cxn ang="0">
                  <a:pos x="191" y="664"/>
                </a:cxn>
                <a:cxn ang="0">
                  <a:pos x="72" y="807"/>
                </a:cxn>
                <a:cxn ang="0">
                  <a:pos x="385" y="897"/>
                </a:cxn>
                <a:cxn ang="0">
                  <a:pos x="599" y="1237"/>
                </a:cxn>
                <a:cxn ang="0">
                  <a:pos x="676" y="1141"/>
                </a:cxn>
                <a:cxn ang="0">
                  <a:pos x="761" y="1055"/>
                </a:cxn>
                <a:cxn ang="0">
                  <a:pos x="852" y="975"/>
                </a:cxn>
                <a:cxn ang="0">
                  <a:pos x="951" y="904"/>
                </a:cxn>
                <a:cxn ang="0">
                  <a:pos x="1056" y="841"/>
                </a:cxn>
                <a:cxn ang="0">
                  <a:pos x="1168" y="788"/>
                </a:cxn>
                <a:cxn ang="0">
                  <a:pos x="1282" y="745"/>
                </a:cxn>
                <a:cxn ang="0">
                  <a:pos x="1403" y="713"/>
                </a:cxn>
                <a:cxn ang="0">
                  <a:pos x="1528" y="691"/>
                </a:cxn>
                <a:cxn ang="0">
                  <a:pos x="1657" y="680"/>
                </a:cxn>
                <a:cxn ang="0">
                  <a:pos x="1743" y="680"/>
                </a:cxn>
                <a:cxn ang="0">
                  <a:pos x="1875" y="691"/>
                </a:cxn>
                <a:cxn ang="0">
                  <a:pos x="2001" y="713"/>
                </a:cxn>
                <a:cxn ang="0">
                  <a:pos x="2123" y="747"/>
                </a:cxn>
                <a:cxn ang="0">
                  <a:pos x="2240" y="791"/>
                </a:cxn>
                <a:cxn ang="0">
                  <a:pos x="2353" y="845"/>
                </a:cxn>
                <a:cxn ang="0">
                  <a:pos x="2458" y="910"/>
                </a:cxn>
                <a:cxn ang="0">
                  <a:pos x="2558" y="984"/>
                </a:cxn>
                <a:cxn ang="0">
                  <a:pos x="2651" y="1065"/>
                </a:cxn>
                <a:cxn ang="0">
                  <a:pos x="2735" y="1155"/>
                </a:cxn>
                <a:cxn ang="0">
                  <a:pos x="2811" y="1252"/>
                </a:cxn>
                <a:cxn ang="0">
                  <a:pos x="2636" y="1402"/>
                </a:cxn>
                <a:cxn ang="0">
                  <a:pos x="3624" y="844"/>
                </a:cxn>
              </a:cxnLst>
              <a:rect l="0" t="0" r="r" b="b"/>
              <a:pathLst>
                <a:path w="3626" h="1438">
                  <a:moveTo>
                    <a:pt x="3624" y="844"/>
                  </a:moveTo>
                  <a:lnTo>
                    <a:pt x="3430" y="953"/>
                  </a:lnTo>
                  <a:lnTo>
                    <a:pt x="3430" y="953"/>
                  </a:lnTo>
                  <a:lnTo>
                    <a:pt x="3395" y="900"/>
                  </a:lnTo>
                  <a:lnTo>
                    <a:pt x="3358" y="847"/>
                  </a:lnTo>
                  <a:lnTo>
                    <a:pt x="3321" y="797"/>
                  </a:lnTo>
                  <a:lnTo>
                    <a:pt x="3281" y="747"/>
                  </a:lnTo>
                  <a:lnTo>
                    <a:pt x="3240" y="698"/>
                  </a:lnTo>
                  <a:lnTo>
                    <a:pt x="3197" y="652"/>
                  </a:lnTo>
                  <a:lnTo>
                    <a:pt x="3153" y="607"/>
                  </a:lnTo>
                  <a:lnTo>
                    <a:pt x="3109" y="563"/>
                  </a:lnTo>
                  <a:lnTo>
                    <a:pt x="3062" y="518"/>
                  </a:lnTo>
                  <a:lnTo>
                    <a:pt x="3013" y="477"/>
                  </a:lnTo>
                  <a:lnTo>
                    <a:pt x="2964" y="437"/>
                  </a:lnTo>
                  <a:lnTo>
                    <a:pt x="2914" y="399"/>
                  </a:lnTo>
                  <a:lnTo>
                    <a:pt x="2863" y="362"/>
                  </a:lnTo>
                  <a:lnTo>
                    <a:pt x="2810" y="327"/>
                  </a:lnTo>
                  <a:lnTo>
                    <a:pt x="2755" y="293"/>
                  </a:lnTo>
                  <a:lnTo>
                    <a:pt x="2701" y="261"/>
                  </a:lnTo>
                  <a:lnTo>
                    <a:pt x="2645" y="231"/>
                  </a:lnTo>
                  <a:lnTo>
                    <a:pt x="2587" y="202"/>
                  </a:lnTo>
                  <a:lnTo>
                    <a:pt x="2530" y="175"/>
                  </a:lnTo>
                  <a:lnTo>
                    <a:pt x="2471" y="150"/>
                  </a:lnTo>
                  <a:lnTo>
                    <a:pt x="2411" y="127"/>
                  </a:lnTo>
                  <a:lnTo>
                    <a:pt x="2350" y="105"/>
                  </a:lnTo>
                  <a:lnTo>
                    <a:pt x="2288" y="85"/>
                  </a:lnTo>
                  <a:lnTo>
                    <a:pt x="2225" y="68"/>
                  </a:lnTo>
                  <a:lnTo>
                    <a:pt x="2162" y="52"/>
                  </a:lnTo>
                  <a:lnTo>
                    <a:pt x="2098" y="38"/>
                  </a:lnTo>
                  <a:lnTo>
                    <a:pt x="2034" y="27"/>
                  </a:lnTo>
                  <a:lnTo>
                    <a:pt x="1967" y="16"/>
                  </a:lnTo>
                  <a:lnTo>
                    <a:pt x="1903" y="9"/>
                  </a:lnTo>
                  <a:lnTo>
                    <a:pt x="1835" y="4"/>
                  </a:lnTo>
                  <a:lnTo>
                    <a:pt x="1768" y="0"/>
                  </a:lnTo>
                  <a:lnTo>
                    <a:pt x="1699" y="0"/>
                  </a:lnTo>
                  <a:lnTo>
                    <a:pt x="1699" y="0"/>
                  </a:lnTo>
                  <a:lnTo>
                    <a:pt x="1634" y="0"/>
                  </a:lnTo>
                  <a:lnTo>
                    <a:pt x="1568" y="3"/>
                  </a:lnTo>
                  <a:lnTo>
                    <a:pt x="1503" y="9"/>
                  </a:lnTo>
                  <a:lnTo>
                    <a:pt x="1439" y="16"/>
                  </a:lnTo>
                  <a:lnTo>
                    <a:pt x="1375" y="25"/>
                  </a:lnTo>
                  <a:lnTo>
                    <a:pt x="1312" y="37"/>
                  </a:lnTo>
                  <a:lnTo>
                    <a:pt x="1250" y="49"/>
                  </a:lnTo>
                  <a:lnTo>
                    <a:pt x="1188" y="65"/>
                  </a:lnTo>
                  <a:lnTo>
                    <a:pt x="1126" y="81"/>
                  </a:lnTo>
                  <a:lnTo>
                    <a:pt x="1066" y="100"/>
                  </a:lnTo>
                  <a:lnTo>
                    <a:pt x="1007" y="121"/>
                  </a:lnTo>
                  <a:lnTo>
                    <a:pt x="948" y="143"/>
                  </a:lnTo>
                  <a:lnTo>
                    <a:pt x="891" y="166"/>
                  </a:lnTo>
                  <a:lnTo>
                    <a:pt x="833" y="191"/>
                  </a:lnTo>
                  <a:lnTo>
                    <a:pt x="777" y="219"/>
                  </a:lnTo>
                  <a:lnTo>
                    <a:pt x="723" y="247"/>
                  </a:lnTo>
                  <a:lnTo>
                    <a:pt x="668" y="278"/>
                  </a:lnTo>
                  <a:lnTo>
                    <a:pt x="615" y="311"/>
                  </a:lnTo>
                  <a:lnTo>
                    <a:pt x="564" y="345"/>
                  </a:lnTo>
                  <a:lnTo>
                    <a:pt x="514" y="380"/>
                  </a:lnTo>
                  <a:lnTo>
                    <a:pt x="464" y="415"/>
                  </a:lnTo>
                  <a:lnTo>
                    <a:pt x="415" y="454"/>
                  </a:lnTo>
                  <a:lnTo>
                    <a:pt x="368" y="493"/>
                  </a:lnTo>
                  <a:lnTo>
                    <a:pt x="321" y="535"/>
                  </a:lnTo>
                  <a:lnTo>
                    <a:pt x="276" y="576"/>
                  </a:lnTo>
                  <a:lnTo>
                    <a:pt x="232" y="620"/>
                  </a:lnTo>
                  <a:lnTo>
                    <a:pt x="191" y="664"/>
                  </a:lnTo>
                  <a:lnTo>
                    <a:pt x="150" y="711"/>
                  </a:lnTo>
                  <a:lnTo>
                    <a:pt x="110" y="759"/>
                  </a:lnTo>
                  <a:lnTo>
                    <a:pt x="72" y="807"/>
                  </a:lnTo>
                  <a:lnTo>
                    <a:pt x="35" y="856"/>
                  </a:lnTo>
                  <a:lnTo>
                    <a:pt x="0" y="907"/>
                  </a:lnTo>
                  <a:lnTo>
                    <a:pt x="385" y="897"/>
                  </a:lnTo>
                  <a:lnTo>
                    <a:pt x="575" y="1270"/>
                  </a:lnTo>
                  <a:lnTo>
                    <a:pt x="575" y="1270"/>
                  </a:lnTo>
                  <a:lnTo>
                    <a:pt x="599" y="1237"/>
                  </a:lnTo>
                  <a:lnTo>
                    <a:pt x="624" y="1205"/>
                  </a:lnTo>
                  <a:lnTo>
                    <a:pt x="649" y="1172"/>
                  </a:lnTo>
                  <a:lnTo>
                    <a:pt x="676" y="1141"/>
                  </a:lnTo>
                  <a:lnTo>
                    <a:pt x="704" y="1112"/>
                  </a:lnTo>
                  <a:lnTo>
                    <a:pt x="732" y="1083"/>
                  </a:lnTo>
                  <a:lnTo>
                    <a:pt x="761" y="1055"/>
                  </a:lnTo>
                  <a:lnTo>
                    <a:pt x="791" y="1028"/>
                  </a:lnTo>
                  <a:lnTo>
                    <a:pt x="821" y="1000"/>
                  </a:lnTo>
                  <a:lnTo>
                    <a:pt x="852" y="975"/>
                  </a:lnTo>
                  <a:lnTo>
                    <a:pt x="885" y="950"/>
                  </a:lnTo>
                  <a:lnTo>
                    <a:pt x="917" y="926"/>
                  </a:lnTo>
                  <a:lnTo>
                    <a:pt x="951" y="904"/>
                  </a:lnTo>
                  <a:lnTo>
                    <a:pt x="985" y="882"/>
                  </a:lnTo>
                  <a:lnTo>
                    <a:pt x="1020" y="862"/>
                  </a:lnTo>
                  <a:lnTo>
                    <a:pt x="1056" y="841"/>
                  </a:lnTo>
                  <a:lnTo>
                    <a:pt x="1092" y="822"/>
                  </a:lnTo>
                  <a:lnTo>
                    <a:pt x="1129" y="804"/>
                  </a:lnTo>
                  <a:lnTo>
                    <a:pt x="1168" y="788"/>
                  </a:lnTo>
                  <a:lnTo>
                    <a:pt x="1204" y="773"/>
                  </a:lnTo>
                  <a:lnTo>
                    <a:pt x="1244" y="759"/>
                  </a:lnTo>
                  <a:lnTo>
                    <a:pt x="1282" y="745"/>
                  </a:lnTo>
                  <a:lnTo>
                    <a:pt x="1322" y="734"/>
                  </a:lnTo>
                  <a:lnTo>
                    <a:pt x="1363" y="722"/>
                  </a:lnTo>
                  <a:lnTo>
                    <a:pt x="1403" y="713"/>
                  </a:lnTo>
                  <a:lnTo>
                    <a:pt x="1444" y="704"/>
                  </a:lnTo>
                  <a:lnTo>
                    <a:pt x="1486" y="697"/>
                  </a:lnTo>
                  <a:lnTo>
                    <a:pt x="1528" y="691"/>
                  </a:lnTo>
                  <a:lnTo>
                    <a:pt x="1571" y="686"/>
                  </a:lnTo>
                  <a:lnTo>
                    <a:pt x="1614" y="682"/>
                  </a:lnTo>
                  <a:lnTo>
                    <a:pt x="1657" y="680"/>
                  </a:lnTo>
                  <a:lnTo>
                    <a:pt x="1699" y="680"/>
                  </a:lnTo>
                  <a:lnTo>
                    <a:pt x="1699" y="680"/>
                  </a:lnTo>
                  <a:lnTo>
                    <a:pt x="1743" y="680"/>
                  </a:lnTo>
                  <a:lnTo>
                    <a:pt x="1788" y="682"/>
                  </a:lnTo>
                  <a:lnTo>
                    <a:pt x="1832" y="686"/>
                  </a:lnTo>
                  <a:lnTo>
                    <a:pt x="1875" y="691"/>
                  </a:lnTo>
                  <a:lnTo>
                    <a:pt x="1917" y="697"/>
                  </a:lnTo>
                  <a:lnTo>
                    <a:pt x="1958" y="704"/>
                  </a:lnTo>
                  <a:lnTo>
                    <a:pt x="2001" y="713"/>
                  </a:lnTo>
                  <a:lnTo>
                    <a:pt x="2042" y="723"/>
                  </a:lnTo>
                  <a:lnTo>
                    <a:pt x="2082" y="735"/>
                  </a:lnTo>
                  <a:lnTo>
                    <a:pt x="2123" y="747"/>
                  </a:lnTo>
                  <a:lnTo>
                    <a:pt x="2163" y="760"/>
                  </a:lnTo>
                  <a:lnTo>
                    <a:pt x="2202" y="775"/>
                  </a:lnTo>
                  <a:lnTo>
                    <a:pt x="2240" y="791"/>
                  </a:lnTo>
                  <a:lnTo>
                    <a:pt x="2278" y="809"/>
                  </a:lnTo>
                  <a:lnTo>
                    <a:pt x="2316" y="826"/>
                  </a:lnTo>
                  <a:lnTo>
                    <a:pt x="2353" y="845"/>
                  </a:lnTo>
                  <a:lnTo>
                    <a:pt x="2389" y="866"/>
                  </a:lnTo>
                  <a:lnTo>
                    <a:pt x="2424" y="888"/>
                  </a:lnTo>
                  <a:lnTo>
                    <a:pt x="2458" y="910"/>
                  </a:lnTo>
                  <a:lnTo>
                    <a:pt x="2493" y="934"/>
                  </a:lnTo>
                  <a:lnTo>
                    <a:pt x="2526" y="959"/>
                  </a:lnTo>
                  <a:lnTo>
                    <a:pt x="2558" y="984"/>
                  </a:lnTo>
                  <a:lnTo>
                    <a:pt x="2589" y="1010"/>
                  </a:lnTo>
                  <a:lnTo>
                    <a:pt x="2620" y="1037"/>
                  </a:lnTo>
                  <a:lnTo>
                    <a:pt x="2651" y="1065"/>
                  </a:lnTo>
                  <a:lnTo>
                    <a:pt x="2680" y="1094"/>
                  </a:lnTo>
                  <a:lnTo>
                    <a:pt x="2708" y="1124"/>
                  </a:lnTo>
                  <a:lnTo>
                    <a:pt x="2735" y="1155"/>
                  </a:lnTo>
                  <a:lnTo>
                    <a:pt x="2761" y="1187"/>
                  </a:lnTo>
                  <a:lnTo>
                    <a:pt x="2786" y="1220"/>
                  </a:lnTo>
                  <a:lnTo>
                    <a:pt x="2811" y="1252"/>
                  </a:lnTo>
                  <a:lnTo>
                    <a:pt x="2835" y="1286"/>
                  </a:lnTo>
                  <a:lnTo>
                    <a:pt x="2635" y="1399"/>
                  </a:lnTo>
                  <a:lnTo>
                    <a:pt x="2636" y="1402"/>
                  </a:lnTo>
                  <a:lnTo>
                    <a:pt x="3306" y="1438"/>
                  </a:lnTo>
                  <a:lnTo>
                    <a:pt x="3626" y="847"/>
                  </a:lnTo>
                  <a:lnTo>
                    <a:pt x="3624" y="8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E96DAD4-0A56-59C0-9189-2039C9F7B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55" y="3382287"/>
            <a:ext cx="5573350" cy="398751"/>
          </a:xfrm>
          <a:prstGeom prst="rect">
            <a:avLst/>
          </a:prstGeom>
          <a:noFill/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D78B16-6C1A-A9A1-257E-08481C6C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55" y="4027258"/>
            <a:ext cx="5573350" cy="398753"/>
          </a:xfrm>
          <a:prstGeom prst="rect">
            <a:avLst/>
          </a:prstGeom>
          <a:noFill/>
          <a:ln w="19050">
            <a:solidFill>
              <a:srgbClr val="24D4E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244DB7-B280-36B4-7D8A-17ACDA80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55" y="4665034"/>
            <a:ext cx="5573350" cy="398753"/>
          </a:xfrm>
          <a:prstGeom prst="rect">
            <a:avLst/>
          </a:prstGeom>
          <a:noFill/>
          <a:ln w="19050">
            <a:solidFill>
              <a:srgbClr val="5E8C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7D7D2B-615B-35E5-6DD2-4322E59AC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55" y="5256328"/>
            <a:ext cx="5573350" cy="398753"/>
          </a:xfrm>
          <a:prstGeom prst="rect">
            <a:avLst/>
          </a:prstGeom>
          <a:noFill/>
          <a:ln w="19050">
            <a:solidFill>
              <a:srgbClr val="AF6F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E31DB2-30E7-F089-96B8-1328AFDA9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0355" y="2742776"/>
            <a:ext cx="5573350" cy="389333"/>
          </a:xfrm>
          <a:prstGeom prst="rect">
            <a:avLst/>
          </a:prstGeom>
          <a:noFill/>
          <a:ln w="19050">
            <a:solidFill>
              <a:srgbClr val="FF7E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E405F8-700E-F992-10FA-576E19C8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987" y="2092687"/>
            <a:ext cx="5573350" cy="403644"/>
          </a:xfrm>
          <a:prstGeom prst="rect">
            <a:avLst/>
          </a:prstGeom>
          <a:noFill/>
          <a:ln w="19050">
            <a:solidFill>
              <a:srgbClr val="F0E4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4C5469-1438-22DA-FCB6-C8977CADCFE7}"/>
              </a:ext>
            </a:extLst>
          </p:cNvPr>
          <p:cNvSpPr/>
          <p:nvPr/>
        </p:nvSpPr>
        <p:spPr>
          <a:xfrm>
            <a:off x="470341" y="2049051"/>
            <a:ext cx="5573350" cy="403644"/>
          </a:xfrm>
          <a:prstGeom prst="rect">
            <a:avLst/>
          </a:prstGeom>
          <a:solidFill>
            <a:schemeClr val="bg1"/>
          </a:solidFill>
          <a:ln w="19050">
            <a:solidFill>
              <a:srgbClr val="F0E4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What needs to change?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DA382C-324C-92A7-689F-FA8EC822066B}"/>
              </a:ext>
            </a:extLst>
          </p:cNvPr>
          <p:cNvSpPr/>
          <p:nvPr/>
        </p:nvSpPr>
        <p:spPr>
          <a:xfrm>
            <a:off x="468709" y="2696534"/>
            <a:ext cx="5573350" cy="389333"/>
          </a:xfrm>
          <a:prstGeom prst="rect">
            <a:avLst/>
          </a:prstGeom>
          <a:solidFill>
            <a:schemeClr val="bg1"/>
          </a:solidFill>
          <a:ln w="19050">
            <a:solidFill>
              <a:srgbClr val="FF7E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How did we get here?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894F91-59BB-EABC-06F2-49CB88BD3419}"/>
              </a:ext>
            </a:extLst>
          </p:cNvPr>
          <p:cNvSpPr/>
          <p:nvPr/>
        </p:nvSpPr>
        <p:spPr>
          <a:xfrm>
            <a:off x="468709" y="3336249"/>
            <a:ext cx="5573350" cy="398751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Is the gap increasing? How urgent is it?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E2D802D-32A9-A5B8-E1AA-B945B784CA5C}"/>
              </a:ext>
            </a:extLst>
          </p:cNvPr>
          <p:cNvSpPr/>
          <p:nvPr/>
        </p:nvSpPr>
        <p:spPr>
          <a:xfrm>
            <a:off x="468709" y="3981220"/>
            <a:ext cx="5573350" cy="398753"/>
          </a:xfrm>
          <a:prstGeom prst="rect">
            <a:avLst/>
          </a:prstGeom>
          <a:solidFill>
            <a:schemeClr val="bg1"/>
          </a:solidFill>
          <a:ln w="19050">
            <a:solidFill>
              <a:srgbClr val="24D4E2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What is my burden of debt?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F0AAA1C-0847-6B7A-B64E-8930954ED496}"/>
              </a:ext>
            </a:extLst>
          </p:cNvPr>
          <p:cNvSpPr/>
          <p:nvPr/>
        </p:nvSpPr>
        <p:spPr>
          <a:xfrm>
            <a:off x="468709" y="4618996"/>
            <a:ext cx="5573350" cy="398753"/>
          </a:xfrm>
          <a:prstGeom prst="rect">
            <a:avLst/>
          </a:prstGeom>
          <a:solidFill>
            <a:schemeClr val="bg1"/>
          </a:solidFill>
          <a:ln w="19050">
            <a:solidFill>
              <a:srgbClr val="5E8C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What other costs do I need to consider?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4C3CF5-66B5-4715-CF5C-E10446BCA114}"/>
              </a:ext>
            </a:extLst>
          </p:cNvPr>
          <p:cNvSpPr/>
          <p:nvPr/>
        </p:nvSpPr>
        <p:spPr>
          <a:xfrm>
            <a:off x="468709" y="5212692"/>
            <a:ext cx="5573350" cy="398753"/>
          </a:xfrm>
          <a:prstGeom prst="rect">
            <a:avLst/>
          </a:prstGeom>
          <a:solidFill>
            <a:schemeClr val="bg1"/>
          </a:solidFill>
          <a:ln w="19050">
            <a:solidFill>
              <a:srgbClr val="AF6FFF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Tahoma"/>
                <a:ea typeface="Tahoma"/>
                <a:cs typeface="Arial"/>
              </a:rPr>
              <a:t>How do I take my team and business with me?</a:t>
            </a:r>
          </a:p>
        </p:txBody>
      </p:sp>
    </p:spTree>
    <p:extLst>
      <p:ext uri="{BB962C8B-B14F-4D97-AF65-F5344CB8AC3E}">
        <p14:creationId xmlns:p14="http://schemas.microsoft.com/office/powerpoint/2010/main" val="121501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A52A-813F-9D4D-B84A-F5385C89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/>
                <a:ea typeface="Tahoma"/>
                <a:cs typeface="Tahoma"/>
              </a:rPr>
              <a:t>Key Takeaways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94ABB2-3650-7FE9-3390-5FEA48221D24}"/>
              </a:ext>
            </a:extLst>
          </p:cNvPr>
          <p:cNvGrpSpPr/>
          <p:nvPr/>
        </p:nvGrpSpPr>
        <p:grpSpPr>
          <a:xfrm>
            <a:off x="463391" y="2237014"/>
            <a:ext cx="5291246" cy="3049790"/>
            <a:chOff x="463391" y="2237014"/>
            <a:chExt cx="5291246" cy="3049790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727EDE13-8F6B-A442-9546-D4C9067CFF11}"/>
                </a:ext>
              </a:extLst>
            </p:cNvPr>
            <p:cNvSpPr/>
            <p:nvPr/>
          </p:nvSpPr>
          <p:spPr>
            <a:xfrm flipH="1">
              <a:off x="463391" y="2237014"/>
              <a:ext cx="5168829" cy="1018645"/>
            </a:xfrm>
            <a:prstGeom prst="homePlat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4E0A780-6C0A-DA47-994B-5F475A4835AF}"/>
                </a:ext>
              </a:extLst>
            </p:cNvPr>
            <p:cNvSpPr/>
            <p:nvPr/>
          </p:nvSpPr>
          <p:spPr>
            <a:xfrm flipH="1">
              <a:off x="463391" y="3249514"/>
              <a:ext cx="5168829" cy="1018645"/>
            </a:xfrm>
            <a:prstGeom prst="homePlat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10F05CE-92EE-D041-ADD8-87AE7D3099EB}"/>
                </a:ext>
              </a:extLst>
            </p:cNvPr>
            <p:cNvSpPr/>
            <p:nvPr/>
          </p:nvSpPr>
          <p:spPr>
            <a:xfrm flipH="1">
              <a:off x="463391" y="4268159"/>
              <a:ext cx="5168829" cy="1018645"/>
            </a:xfrm>
            <a:prstGeom prst="homePlate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3F1793-6AC9-6F41-90D0-B95CFF03408C}"/>
                </a:ext>
              </a:extLst>
            </p:cNvPr>
            <p:cNvSpPr/>
            <p:nvPr/>
          </p:nvSpPr>
          <p:spPr>
            <a:xfrm>
              <a:off x="959340" y="2546859"/>
              <a:ext cx="4669347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</a:rPr>
                <a:t>Measure twice, cut once</a:t>
              </a:r>
              <a:endParaRPr lang="en-US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82B514-A76D-AB19-8B6A-2E349BB2C2FB}"/>
                </a:ext>
              </a:extLst>
            </p:cNvPr>
            <p:cNvSpPr/>
            <p:nvPr/>
          </p:nvSpPr>
          <p:spPr>
            <a:xfrm>
              <a:off x="959340" y="3582162"/>
              <a:ext cx="4795297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</a:rPr>
                <a:t>Carry people on the journey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F385A4-5AA1-1A1F-1950-5745078BFD55}"/>
                </a:ext>
              </a:extLst>
            </p:cNvPr>
            <p:cNvSpPr/>
            <p:nvPr/>
          </p:nvSpPr>
          <p:spPr>
            <a:xfrm>
              <a:off x="958574" y="4403889"/>
              <a:ext cx="4618966" cy="73866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</a:rPr>
                <a:t>Technology alone is </a:t>
              </a:r>
              <a:br>
                <a:rPr lang="en-GB" sz="2400" b="1">
                  <a:solidFill>
                    <a:srgbClr val="FFFFFF"/>
                  </a:solidFill>
                </a:rPr>
              </a:br>
              <a:r>
                <a:rPr lang="en-GB" sz="2400" b="1">
                  <a:solidFill>
                    <a:srgbClr val="FFFFFF"/>
                  </a:solidFill>
                </a:rPr>
                <a:t>not the answer</a:t>
              </a:r>
              <a:endParaRPr lang="en-GB" sz="2400" b="1">
                <a:solidFill>
                  <a:srgbClr val="FFFFFF"/>
                </a:solidFill>
                <a:ea typeface="+mn-lt"/>
                <a:cs typeface="+mn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1DBBA-FA4A-6EA3-E200-3E67CF6DF4DC}"/>
              </a:ext>
            </a:extLst>
          </p:cNvPr>
          <p:cNvGrpSpPr/>
          <p:nvPr/>
        </p:nvGrpSpPr>
        <p:grpSpPr>
          <a:xfrm>
            <a:off x="6156350" y="2237013"/>
            <a:ext cx="5291246" cy="3049790"/>
            <a:chOff x="463391" y="2237014"/>
            <a:chExt cx="5291246" cy="3049790"/>
          </a:xfrm>
        </p:grpSpPr>
        <p:sp>
          <p:nvSpPr>
            <p:cNvPr id="30" name="Pentagon 4">
              <a:extLst>
                <a:ext uri="{FF2B5EF4-FFF2-40B4-BE49-F238E27FC236}">
                  <a16:creationId xmlns:a16="http://schemas.microsoft.com/office/drawing/2014/main" id="{9CF088A7-C105-CAC5-8ADD-4500B53C1350}"/>
                </a:ext>
              </a:extLst>
            </p:cNvPr>
            <p:cNvSpPr/>
            <p:nvPr/>
          </p:nvSpPr>
          <p:spPr>
            <a:xfrm flipH="1">
              <a:off x="463391" y="2237014"/>
              <a:ext cx="5168829" cy="1018645"/>
            </a:xfrm>
            <a:prstGeom prst="homePlat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31" name="Pentagon 5">
              <a:extLst>
                <a:ext uri="{FF2B5EF4-FFF2-40B4-BE49-F238E27FC236}">
                  <a16:creationId xmlns:a16="http://schemas.microsoft.com/office/drawing/2014/main" id="{DEB9B047-1ACB-0AC7-6545-3EB32E73AB9B}"/>
                </a:ext>
              </a:extLst>
            </p:cNvPr>
            <p:cNvSpPr/>
            <p:nvPr/>
          </p:nvSpPr>
          <p:spPr>
            <a:xfrm flipH="1">
              <a:off x="463391" y="3249514"/>
              <a:ext cx="5168829" cy="1018645"/>
            </a:xfrm>
            <a:prstGeom prst="homePlat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32" name="Pentagon 6">
              <a:extLst>
                <a:ext uri="{FF2B5EF4-FFF2-40B4-BE49-F238E27FC236}">
                  <a16:creationId xmlns:a16="http://schemas.microsoft.com/office/drawing/2014/main" id="{C6E64A27-9AA6-76D9-51D7-7E4E8E8BFE4D}"/>
                </a:ext>
              </a:extLst>
            </p:cNvPr>
            <p:cNvSpPr/>
            <p:nvPr/>
          </p:nvSpPr>
          <p:spPr>
            <a:xfrm flipH="1">
              <a:off x="463391" y="4268159"/>
              <a:ext cx="5168829" cy="1018645"/>
            </a:xfrm>
            <a:prstGeom prst="homePlate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en-US" sz="2000" b="0">
                <a:solidFill>
                  <a:srgbClr val="FFFFFF"/>
                </a:solidFill>
                <a:ea typeface="Tahoma"/>
                <a:cs typeface="Tahoma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069B52-869E-A4D3-D77E-3EF12C7659D4}"/>
                </a:ext>
              </a:extLst>
            </p:cNvPr>
            <p:cNvSpPr/>
            <p:nvPr/>
          </p:nvSpPr>
          <p:spPr>
            <a:xfrm>
              <a:off x="959340" y="2546859"/>
              <a:ext cx="4669347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  <a:ea typeface="Tahoma"/>
                  <a:cs typeface="Tahoma"/>
                </a:rPr>
                <a:t>Anticipate speed bumps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783812-A9BF-4C3B-6D52-90E1A678EF28}"/>
                </a:ext>
              </a:extLst>
            </p:cNvPr>
            <p:cNvSpPr/>
            <p:nvPr/>
          </p:nvSpPr>
          <p:spPr>
            <a:xfrm>
              <a:off x="959340" y="3582162"/>
              <a:ext cx="4795297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  <a:ea typeface="Tahoma"/>
                  <a:cs typeface="Tahoma"/>
                </a:rPr>
                <a:t>Progress over perfection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95291D-4F2E-C8AF-5D06-012A4E51AE0A}"/>
                </a:ext>
              </a:extLst>
            </p:cNvPr>
            <p:cNvSpPr/>
            <p:nvPr/>
          </p:nvSpPr>
          <p:spPr>
            <a:xfrm>
              <a:off x="958574" y="4567625"/>
              <a:ext cx="4618966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2400" b="1">
                  <a:solidFill>
                    <a:srgbClr val="FFFFFF"/>
                  </a:solidFill>
                  <a:ea typeface="Tahoma"/>
                  <a:cs typeface="Tahoma"/>
                </a:rPr>
                <a:t>Transformation leadership</a:t>
              </a:r>
            </a:p>
          </p:txBody>
        </p:sp>
      </p:grp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1B36201C-1CE5-1D3A-FCF4-94A8AFC21A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4942811" cy="249299"/>
          </a:xfrm>
        </p:spPr>
        <p:txBody>
          <a:bodyPr/>
          <a:lstStyle/>
          <a:p>
            <a:r>
              <a:rPr lang="en-GB" b="1"/>
              <a:t>Ian’s top tips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2867ECD7-A011-7578-5486-4861E7D8B0A2}"/>
              </a:ext>
            </a:extLst>
          </p:cNvPr>
          <p:cNvSpPr txBox="1">
            <a:spLocks/>
          </p:cNvSpPr>
          <p:nvPr/>
        </p:nvSpPr>
        <p:spPr>
          <a:xfrm>
            <a:off x="6095999" y="1350899"/>
            <a:ext cx="4942812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227013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00000"/>
              <a:buFont typeface="Wingdings" charset="2"/>
              <a:buChar char="§"/>
              <a:tabLst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00050" indent="-2143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LucidaGrande" charset="0"/>
              <a:buChar char="-"/>
              <a:tabLst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tabLst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2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Phil’s top tips</a:t>
            </a:r>
          </a:p>
        </p:txBody>
      </p:sp>
    </p:spTree>
    <p:extLst>
      <p:ext uri="{BB962C8B-B14F-4D97-AF65-F5344CB8AC3E}">
        <p14:creationId xmlns:p14="http://schemas.microsoft.com/office/powerpoint/2010/main" val="1317514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87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2ED1-75C3-184F-9F38-4386E7F9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1490008"/>
            <a:ext cx="8104093" cy="1938992"/>
          </a:xfrm>
        </p:spPr>
        <p:txBody>
          <a:bodyPr/>
          <a:lstStyle/>
          <a:p>
            <a:r>
              <a:rPr lang="en-GB" b="0">
                <a:latin typeface="Tahoma"/>
                <a:ea typeface="Tahoma"/>
                <a:cs typeface="Tahoma"/>
              </a:rPr>
              <a:t>Session two: </a:t>
            </a:r>
            <a:br>
              <a:rPr lang="en-GB">
                <a:latin typeface="Tahoma"/>
                <a:ea typeface="Tahoma"/>
                <a:cs typeface="Tahoma"/>
              </a:rPr>
            </a:br>
            <a:br>
              <a:rPr lang="en-GB">
                <a:latin typeface="Tahoma"/>
                <a:ea typeface="Tahoma"/>
                <a:cs typeface="Tahoma"/>
              </a:rPr>
            </a:br>
            <a:r>
              <a:rPr lang="en-GB" i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CFO's blueprint for fixing broken processes</a:t>
            </a:r>
            <a:br>
              <a:rPr lang="en-GB" b="0" i="0">
                <a:solidFill>
                  <a:srgbClr val="1E1E41"/>
                </a:solidFill>
                <a:effectLst/>
                <a:latin typeface="Source Sans Pro" panose="020B0503030403020204" pitchFamily="34" charset="0"/>
              </a:rPr>
            </a:br>
            <a:endParaRPr 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9340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A52A-813F-9D4D-B84A-F5385C89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Future finance masterclass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5F32F-99B9-F943-9A93-8DBC8276D5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6350147" cy="249299"/>
          </a:xfrm>
        </p:spPr>
        <p:txBody>
          <a:bodyPr/>
          <a:lstStyle/>
          <a:p>
            <a:r>
              <a:rPr lang="en-US"/>
              <a:t>Workshop dates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60033-9158-FC4A-93EB-6C83513C4E9F}"/>
              </a:ext>
            </a:extLst>
          </p:cNvPr>
          <p:cNvGrpSpPr/>
          <p:nvPr/>
        </p:nvGrpSpPr>
        <p:grpSpPr>
          <a:xfrm>
            <a:off x="1968498" y="1600198"/>
            <a:ext cx="7694084" cy="4039391"/>
            <a:chOff x="634998" y="1851660"/>
            <a:chExt cx="7694084" cy="4039391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727EDE13-8F6B-A442-9546-D4C9067CFF11}"/>
                </a:ext>
              </a:extLst>
            </p:cNvPr>
            <p:cNvSpPr/>
            <p:nvPr/>
          </p:nvSpPr>
          <p:spPr>
            <a:xfrm flipH="1">
              <a:off x="634998" y="2349930"/>
              <a:ext cx="2366433" cy="1018645"/>
            </a:xfrm>
            <a:prstGeom prst="homePlate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4E0A780-6C0A-DA47-994B-5F475A4835AF}"/>
                </a:ext>
              </a:extLst>
            </p:cNvPr>
            <p:cNvSpPr/>
            <p:nvPr/>
          </p:nvSpPr>
          <p:spPr>
            <a:xfrm flipH="1">
              <a:off x="634998" y="3362430"/>
              <a:ext cx="2366433" cy="1018645"/>
            </a:xfrm>
            <a:prstGeom prst="homePlat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A10F05CE-92EE-D041-ADD8-87AE7D3099EB}"/>
                </a:ext>
              </a:extLst>
            </p:cNvPr>
            <p:cNvSpPr/>
            <p:nvPr/>
          </p:nvSpPr>
          <p:spPr>
            <a:xfrm flipH="1">
              <a:off x="634998" y="4381075"/>
              <a:ext cx="2366433" cy="1018645"/>
            </a:xfrm>
            <a:prstGeom prst="homePlate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CC558F1-1D2A-3547-A892-7D7365982C12}"/>
                </a:ext>
              </a:extLst>
            </p:cNvPr>
            <p:cNvSpPr/>
            <p:nvPr/>
          </p:nvSpPr>
          <p:spPr>
            <a:xfrm>
              <a:off x="3001433" y="3187998"/>
              <a:ext cx="660400" cy="1364875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165100 h 1183745"/>
                <a:gd name="connsiteX1" fmla="*/ 1696507 w 1696507"/>
                <a:gd name="connsiteY1" fmla="*/ 0 h 1183745"/>
                <a:gd name="connsiteX2" fmla="*/ 1696507 w 1696507"/>
                <a:gd name="connsiteY2" fmla="*/ 1183745 h 1183745"/>
                <a:gd name="connsiteX3" fmla="*/ 0 w 1696507"/>
                <a:gd name="connsiteY3" fmla="*/ 1183745 h 1183745"/>
                <a:gd name="connsiteX4" fmla="*/ 0 w 1696507"/>
                <a:gd name="connsiteY4" fmla="*/ 165100 h 1183745"/>
                <a:gd name="connsiteX0" fmla="*/ 0 w 1696507"/>
                <a:gd name="connsiteY0" fmla="*/ 165100 h 1352020"/>
                <a:gd name="connsiteX1" fmla="*/ 1696507 w 1696507"/>
                <a:gd name="connsiteY1" fmla="*/ 0 h 1352020"/>
                <a:gd name="connsiteX2" fmla="*/ 1696507 w 1696507"/>
                <a:gd name="connsiteY2" fmla="*/ 1352020 h 1352020"/>
                <a:gd name="connsiteX3" fmla="*/ 0 w 1696507"/>
                <a:gd name="connsiteY3" fmla="*/ 1183745 h 1352020"/>
                <a:gd name="connsiteX4" fmla="*/ 0 w 1696507"/>
                <a:gd name="connsiteY4" fmla="*/ 16510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352020">
                  <a:moveTo>
                    <a:pt x="0" y="165100"/>
                  </a:moveTo>
                  <a:lnTo>
                    <a:pt x="1696507" y="0"/>
                  </a:lnTo>
                  <a:lnTo>
                    <a:pt x="1696507" y="1352020"/>
                  </a:lnTo>
                  <a:lnTo>
                    <a:pt x="0" y="1183745"/>
                  </a:lnTo>
                  <a:lnTo>
                    <a:pt x="0" y="1651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6D1FDDE9-3258-B44C-8972-982823B330C8}"/>
                </a:ext>
              </a:extLst>
            </p:cNvPr>
            <p:cNvSpPr/>
            <p:nvPr/>
          </p:nvSpPr>
          <p:spPr>
            <a:xfrm>
              <a:off x="3001433" y="1851660"/>
              <a:ext cx="660400" cy="1510770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501245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332970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82600 h 1501245"/>
                <a:gd name="connsiteX1" fmla="*/ 1696507 w 1696507"/>
                <a:gd name="connsiteY1" fmla="*/ 0 h 1501245"/>
                <a:gd name="connsiteX2" fmla="*/ 1696507 w 1696507"/>
                <a:gd name="connsiteY2" fmla="*/ 1332970 h 1501245"/>
                <a:gd name="connsiteX3" fmla="*/ 0 w 1696507"/>
                <a:gd name="connsiteY3" fmla="*/ 1501245 h 1501245"/>
                <a:gd name="connsiteX4" fmla="*/ 0 w 1696507"/>
                <a:gd name="connsiteY4" fmla="*/ 482600 h 1501245"/>
                <a:gd name="connsiteX0" fmla="*/ 0 w 1696507"/>
                <a:gd name="connsiteY0" fmla="*/ 492125 h 1510770"/>
                <a:gd name="connsiteX1" fmla="*/ 1693332 w 1696507"/>
                <a:gd name="connsiteY1" fmla="*/ 0 h 1510770"/>
                <a:gd name="connsiteX2" fmla="*/ 1696507 w 1696507"/>
                <a:gd name="connsiteY2" fmla="*/ 1342495 h 1510770"/>
                <a:gd name="connsiteX3" fmla="*/ 0 w 1696507"/>
                <a:gd name="connsiteY3" fmla="*/ 1510770 h 1510770"/>
                <a:gd name="connsiteX4" fmla="*/ 0 w 1696507"/>
                <a:gd name="connsiteY4" fmla="*/ 492125 h 151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510770">
                  <a:moveTo>
                    <a:pt x="0" y="492125"/>
                  </a:moveTo>
                  <a:lnTo>
                    <a:pt x="1693332" y="0"/>
                  </a:lnTo>
                  <a:cubicBezTo>
                    <a:pt x="1694390" y="447498"/>
                    <a:pt x="1695449" y="894997"/>
                    <a:pt x="1696507" y="1342495"/>
                  </a:cubicBezTo>
                  <a:lnTo>
                    <a:pt x="0" y="1510770"/>
                  </a:lnTo>
                  <a:lnTo>
                    <a:pt x="0" y="49212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5A738B1-CE2B-CD46-B9F7-9987742F633F}"/>
                </a:ext>
              </a:extLst>
            </p:cNvPr>
            <p:cNvSpPr/>
            <p:nvPr/>
          </p:nvSpPr>
          <p:spPr>
            <a:xfrm>
              <a:off x="3001433" y="4381074"/>
              <a:ext cx="660400" cy="1501245"/>
            </a:xfrm>
            <a:custGeom>
              <a:avLst/>
              <a:gdLst>
                <a:gd name="connsiteX0" fmla="*/ 0 w 1696507"/>
                <a:gd name="connsiteY0" fmla="*/ 0 h 1018645"/>
                <a:gd name="connsiteX1" fmla="*/ 1696507 w 1696507"/>
                <a:gd name="connsiteY1" fmla="*/ 0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0 h 1018645"/>
                <a:gd name="connsiteX1" fmla="*/ 1696507 w 1696507"/>
                <a:gd name="connsiteY1" fmla="*/ 168275 h 1018645"/>
                <a:gd name="connsiteX2" fmla="*/ 1696507 w 1696507"/>
                <a:gd name="connsiteY2" fmla="*/ 1018645 h 1018645"/>
                <a:gd name="connsiteX3" fmla="*/ 0 w 1696507"/>
                <a:gd name="connsiteY3" fmla="*/ 1018645 h 1018645"/>
                <a:gd name="connsiteX4" fmla="*/ 0 w 1696507"/>
                <a:gd name="connsiteY4" fmla="*/ 0 h 1018645"/>
                <a:gd name="connsiteX0" fmla="*/ 0 w 1696507"/>
                <a:gd name="connsiteY0" fmla="*/ 0 h 1501245"/>
                <a:gd name="connsiteX1" fmla="*/ 1696507 w 1696507"/>
                <a:gd name="connsiteY1" fmla="*/ 168275 h 1501245"/>
                <a:gd name="connsiteX2" fmla="*/ 1696507 w 1696507"/>
                <a:gd name="connsiteY2" fmla="*/ 1501245 h 1501245"/>
                <a:gd name="connsiteX3" fmla="*/ 0 w 1696507"/>
                <a:gd name="connsiteY3" fmla="*/ 1018645 h 1501245"/>
                <a:gd name="connsiteX4" fmla="*/ 0 w 1696507"/>
                <a:gd name="connsiteY4" fmla="*/ 0 h 150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507" h="1501245">
                  <a:moveTo>
                    <a:pt x="0" y="0"/>
                  </a:moveTo>
                  <a:lnTo>
                    <a:pt x="1696507" y="168275"/>
                  </a:lnTo>
                  <a:lnTo>
                    <a:pt x="1696507" y="1501245"/>
                  </a:lnTo>
                  <a:lnTo>
                    <a:pt x="0" y="1018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3F1793-6AC9-6F41-90D0-B95CFF03408C}"/>
                </a:ext>
              </a:extLst>
            </p:cNvPr>
            <p:cNvSpPr/>
            <p:nvPr/>
          </p:nvSpPr>
          <p:spPr>
            <a:xfrm>
              <a:off x="1326170" y="2666073"/>
              <a:ext cx="1533182" cy="36933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>
                  <a:solidFill>
                    <a:schemeClr val="bg1"/>
                  </a:solidFill>
                </a:rPr>
                <a:t>People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4" name="Round Same Side Corner Rectangle 47">
              <a:extLst>
                <a:ext uri="{FF2B5EF4-FFF2-40B4-BE49-F238E27FC236}">
                  <a16:creationId xmlns:a16="http://schemas.microsoft.com/office/drawing/2014/main" id="{D06D61EC-78AF-4949-8EB2-F5462A09139C}"/>
                </a:ext>
              </a:extLst>
            </p:cNvPr>
            <p:cNvSpPr/>
            <p:nvPr/>
          </p:nvSpPr>
          <p:spPr>
            <a:xfrm rot="5400000">
              <a:off x="5322358" y="191928"/>
              <a:ext cx="1346199" cy="4667248"/>
            </a:xfrm>
            <a:prstGeom prst="round2SameRect">
              <a:avLst/>
            </a:prstGeom>
            <a:solidFill>
              <a:schemeClr val="accent6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5" name="Round Same Side Corner Rectangle 48">
              <a:extLst>
                <a:ext uri="{FF2B5EF4-FFF2-40B4-BE49-F238E27FC236}">
                  <a16:creationId xmlns:a16="http://schemas.microsoft.com/office/drawing/2014/main" id="{7EC9B4F8-45CE-4C47-9C13-C2345EDB8E1A}"/>
                </a:ext>
              </a:extLst>
            </p:cNvPr>
            <p:cNvSpPr/>
            <p:nvPr/>
          </p:nvSpPr>
          <p:spPr>
            <a:xfrm rot="5400000">
              <a:off x="5322358" y="1538128"/>
              <a:ext cx="1346199" cy="4667248"/>
            </a:xfrm>
            <a:prstGeom prst="round2Same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6" name="Round Same Side Corner Rectangle 49">
              <a:extLst>
                <a:ext uri="{FF2B5EF4-FFF2-40B4-BE49-F238E27FC236}">
                  <a16:creationId xmlns:a16="http://schemas.microsoft.com/office/drawing/2014/main" id="{0C4709BA-0D92-AF45-8C6C-F2113B7583BC}"/>
                </a:ext>
              </a:extLst>
            </p:cNvPr>
            <p:cNvSpPr/>
            <p:nvPr/>
          </p:nvSpPr>
          <p:spPr>
            <a:xfrm rot="5400000">
              <a:off x="5322358" y="2884328"/>
              <a:ext cx="1346199" cy="4667248"/>
            </a:xfrm>
            <a:prstGeom prst="round2SameRect">
              <a:avLst/>
            </a:prstGeom>
            <a:solidFill>
              <a:schemeClr val="accent1">
                <a:lumMod val="90000"/>
                <a:lumOff val="1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000" b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DF92A0-F9F9-6045-94F0-7A7425091BE6}"/>
                </a:ext>
              </a:extLst>
            </p:cNvPr>
            <p:cNvSpPr/>
            <p:nvPr/>
          </p:nvSpPr>
          <p:spPr>
            <a:xfrm>
              <a:off x="3803913" y="2062454"/>
              <a:ext cx="4383088" cy="86177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endParaRPr lang="en-US" sz="1400" b="1">
                <a:solidFill>
                  <a:schemeClr val="bg1"/>
                </a:solidFill>
              </a:endParaRPr>
            </a:p>
            <a:p>
              <a:r>
                <a:rPr lang="en-US" sz="1400" b="1">
                  <a:solidFill>
                    <a:schemeClr val="bg2"/>
                  </a:solidFill>
                </a:rPr>
                <a:t>25 October 14:30 BST/9:30 am EDT</a:t>
              </a:r>
              <a:endParaRPr lang="en-GB" sz="1400" b="1" i="0">
                <a:solidFill>
                  <a:schemeClr val="bg2"/>
                </a:solidFill>
                <a:effectLst/>
                <a:ea typeface="Tahoma"/>
                <a:cs typeface="Tahoma"/>
              </a:endParaRPr>
            </a:p>
            <a:p>
              <a:pPr algn="l"/>
              <a:r>
                <a:rPr lang="en-GB" sz="1400" i="0">
                  <a:solidFill>
                    <a:schemeClr val="bg2"/>
                  </a:solidFill>
                  <a:effectLst/>
                </a:rPr>
                <a:t>Why your finance team is leaving and what you can do to stop it</a:t>
              </a:r>
              <a:endParaRPr lang="en-GB" sz="1400" i="0">
                <a:solidFill>
                  <a:schemeClr val="bg2"/>
                </a:solidFill>
                <a:effectLst/>
                <a:ea typeface="Tahoma"/>
                <a:cs typeface="Tahoma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9695B0-CCBE-5B4B-9881-44E426F41B83}"/>
                </a:ext>
              </a:extLst>
            </p:cNvPr>
            <p:cNvSpPr/>
            <p:nvPr/>
          </p:nvSpPr>
          <p:spPr>
            <a:xfrm>
              <a:off x="3803913" y="3421717"/>
              <a:ext cx="4383088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endParaRPr lang="en-US" sz="1400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>
                  <a:solidFill>
                    <a:schemeClr val="bg1"/>
                  </a:solidFill>
                  <a:latin typeface="+mj-lt"/>
                </a:rPr>
                <a:t>15 November 14:30 GMT/9:30 am EST</a:t>
              </a:r>
              <a:endParaRPr lang="en-GB" sz="1400" b="0" i="0">
                <a:solidFill>
                  <a:srgbClr val="FFFFFF"/>
                </a:solidFill>
                <a:effectLst/>
                <a:latin typeface="+mj-lt"/>
              </a:endParaRPr>
            </a:p>
            <a:p>
              <a:r>
                <a:rPr lang="en-GB" sz="1400" i="0">
                  <a:solidFill>
                    <a:srgbClr val="FFFFFF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CFO's blueprint for fixing broken processes</a:t>
              </a:r>
              <a:endParaRPr lang="en-GB" sz="1050" i="0">
                <a:solidFill>
                  <a:srgbClr val="1E1E4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A82C18-09B7-F942-BAB9-7320AB3D3F2C}"/>
                </a:ext>
              </a:extLst>
            </p:cNvPr>
            <p:cNvSpPr/>
            <p:nvPr/>
          </p:nvSpPr>
          <p:spPr>
            <a:xfrm>
              <a:off x="3803913" y="4767917"/>
              <a:ext cx="4383088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/>
            <a:p>
              <a:endParaRPr lang="en-US" sz="1400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sz="1400" b="1">
                  <a:solidFill>
                    <a:schemeClr val="bg2"/>
                  </a:solidFill>
                  <a:latin typeface="+mj-lt"/>
                </a:rPr>
                <a:t>6 December 14:30 GMT/9:30 am EST</a:t>
              </a:r>
              <a:endParaRPr lang="en-GB" sz="1400" b="1" i="0">
                <a:solidFill>
                  <a:schemeClr val="bg2"/>
                </a:solidFill>
                <a:effectLst/>
                <a:latin typeface="+mj-lt"/>
                <a:ea typeface="Tahoma"/>
                <a:cs typeface="Tahoma"/>
              </a:endParaRPr>
            </a:p>
            <a:p>
              <a:r>
                <a:rPr lang="en-GB" sz="1400">
                  <a:solidFill>
                    <a:schemeClr val="bg2"/>
                  </a:solidFill>
                  <a:ea typeface="+mn-lt"/>
                  <a:cs typeface="+mn-lt"/>
                </a:rPr>
                <a:t>Essential </a:t>
              </a:r>
              <a:r>
                <a:rPr lang="en-GB" sz="1400" i="0">
                  <a:solidFill>
                    <a:schemeClr val="bg2"/>
                  </a:solidFill>
                  <a:effectLst/>
                  <a:ea typeface="+mn-lt"/>
                  <a:cs typeface="+mn-lt"/>
                </a:rPr>
                <a:t>tools </a:t>
              </a:r>
              <a:r>
                <a:rPr lang="en-GB" sz="1400">
                  <a:solidFill>
                    <a:schemeClr val="bg2"/>
                  </a:solidFill>
                  <a:ea typeface="+mn-lt"/>
                  <a:cs typeface="+mn-lt"/>
                </a:rPr>
                <a:t>your</a:t>
              </a:r>
              <a:r>
                <a:rPr lang="en-GB" sz="1400" i="0">
                  <a:solidFill>
                    <a:schemeClr val="bg2"/>
                  </a:solidFill>
                  <a:effectLst/>
                  <a:ea typeface="+mn-lt"/>
                  <a:cs typeface="+mn-lt"/>
                </a:rPr>
                <a:t> finance team needs in 2023</a:t>
              </a:r>
              <a:endParaRPr lang="en-GB">
                <a:solidFill>
                  <a:schemeClr val="bg2"/>
                </a:solidFill>
                <a:ea typeface="+mn-lt"/>
                <a:cs typeface="+mn-lt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82B514-A76D-AB19-8B6A-2E349BB2C2FB}"/>
              </a:ext>
            </a:extLst>
          </p:cNvPr>
          <p:cNvSpPr/>
          <p:nvPr/>
        </p:nvSpPr>
        <p:spPr>
          <a:xfrm>
            <a:off x="2659670" y="3418427"/>
            <a:ext cx="1533182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Process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F385A4-5AA1-1A1F-1950-5745078BFD55}"/>
              </a:ext>
            </a:extLst>
          </p:cNvPr>
          <p:cNvSpPr/>
          <p:nvPr/>
        </p:nvSpPr>
        <p:spPr>
          <a:xfrm>
            <a:off x="2671499" y="4454269"/>
            <a:ext cx="1533182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Systems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3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18CCC-D2D6-050F-6F25-AC81CB2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finance masterclass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C83A3-475F-79AB-AA15-39EF1E31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2" y="1405672"/>
            <a:ext cx="6835359" cy="48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2618-875C-85A5-CA8A-48BEBFAB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panel</a:t>
            </a:r>
            <a:endParaRPr lang="en-GB">
              <a:highlight>
                <a:srgbClr val="FFFF00"/>
              </a:highlight>
            </a:endParaRPr>
          </a:p>
        </p:txBody>
      </p:sp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64ABADF-8FA3-22C2-BEFC-90BD7EF3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55" y="2174180"/>
            <a:ext cx="2569585" cy="2569585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5848B209-FC11-AEB7-41A6-9C0CE70EC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405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 pitchFamily="50" charset="-128"/>
              </a:rPr>
              <a:t>John </a:t>
            </a:r>
            <a:r>
              <a:rPr lang="en-US" sz="1200" b="1" err="1">
                <a:solidFill>
                  <a:schemeClr val="bg1"/>
                </a:solidFill>
                <a:ea typeface="ＭＳ Ｐゴシック" pitchFamily="50" charset="-128"/>
              </a:rPr>
              <a:t>Fuggles</a:t>
            </a:r>
            <a:r>
              <a:rPr lang="en-US" sz="1200" b="1">
                <a:solidFill>
                  <a:schemeClr val="bg1"/>
                </a:solidFill>
                <a:ea typeface="ＭＳ Ｐゴシック" pitchFamily="50" charset="-128"/>
              </a:rPr>
              <a:t> Partnership Manager</a:t>
            </a:r>
          </a:p>
          <a:p>
            <a:pPr algn="ctr" defTabSz="865188">
              <a:lnSpc>
                <a:spcPct val="95000"/>
              </a:lnSpc>
              <a:defRPr/>
            </a:pPr>
            <a:endParaRPr lang="en-US" sz="1200">
              <a:solidFill>
                <a:schemeClr val="bg1"/>
              </a:solidFill>
              <a:ea typeface="ＭＳ Ｐゴシック" pitchFamily="50" charset="-128"/>
              <a:cs typeface="Tahoma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EC228F9F-8461-1C3D-98FB-9FA4E96B1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123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 pitchFamily="50" charset="-128"/>
              </a:rPr>
              <a:t>Ian McKenzie</a:t>
            </a:r>
          </a:p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 pitchFamily="50" charset="-128"/>
              </a:rPr>
              <a:t>CFO</a:t>
            </a:r>
          </a:p>
          <a:p>
            <a:pPr algn="ctr" defTabSz="865188">
              <a:lnSpc>
                <a:spcPct val="95000"/>
              </a:lnSpc>
              <a:defRPr/>
            </a:pPr>
            <a:endParaRPr lang="en-US" sz="1200">
              <a:solidFill>
                <a:schemeClr val="bg1"/>
              </a:solidFill>
              <a:ea typeface="ＭＳ Ｐゴシック" pitchFamily="50" charset="-128"/>
              <a:cs typeface="Tahoma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645269CA-FA42-4933-11BD-81817DCBF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758" y="5070767"/>
            <a:ext cx="2003884" cy="659223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</p:spPr>
        <p:txBody>
          <a:bodyPr lIns="91440" tIns="91440" rIns="91440" bIns="91440" anchor="ctr"/>
          <a:lstStyle/>
          <a:p>
            <a:pPr algn="ctr" defTabSz="865188">
              <a:lnSpc>
                <a:spcPct val="95000"/>
              </a:lnSpc>
              <a:defRPr/>
            </a:pPr>
            <a:r>
              <a:rPr lang="en-US" sz="1200" b="1">
                <a:solidFill>
                  <a:schemeClr val="bg1"/>
                </a:solidFill>
                <a:ea typeface="ＭＳ Ｐゴシック"/>
              </a:rPr>
              <a:t>Phil Heu-Weller Finance Transformation Leader</a:t>
            </a:r>
            <a:endParaRPr lang="en-US" sz="1200" b="1">
              <a:solidFill>
                <a:schemeClr val="bg1"/>
              </a:solidFill>
              <a:ea typeface="ＭＳ Ｐゴシック" pitchFamily="50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1549B-C79C-3367-502E-E80BB5A8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04" y="2247996"/>
            <a:ext cx="2421953" cy="2421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34951-793D-88C1-650F-3EB77BF3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909" y="2211088"/>
            <a:ext cx="2495768" cy="24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1256-B0DF-98EF-8194-15A34FEB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CFO Labs by VantagePoint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13C76-F0F6-3EE7-7FC8-BFAA39BF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1" y="1823672"/>
            <a:ext cx="10630393" cy="4501872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E638FD-79ED-E0B9-CD1B-0B534F3F97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8456323" cy="249299"/>
          </a:xfrm>
        </p:spPr>
        <p:txBody>
          <a:bodyPr/>
          <a:lstStyle/>
          <a:p>
            <a:r>
              <a:rPr lang="en-GB"/>
              <a:t>Elevate your finance function by creating a connected finance strategy in one day</a:t>
            </a:r>
          </a:p>
        </p:txBody>
      </p:sp>
    </p:spTree>
    <p:extLst>
      <p:ext uri="{BB962C8B-B14F-4D97-AF65-F5344CB8AC3E}">
        <p14:creationId xmlns:p14="http://schemas.microsoft.com/office/powerpoint/2010/main" val="202419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2ED1-75C3-184F-9F38-4386E7F9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6" y="3041202"/>
            <a:ext cx="8104093" cy="387798"/>
          </a:xfrm>
        </p:spPr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Q&amp;A</a:t>
            </a:r>
            <a:endParaRPr lang="en-US"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0925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9DA06-7186-7FCB-B0D7-14E30F92A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27B05-6E95-B948-BC5B-71D16E1B354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3A646E-A31D-E0CA-2AD7-6725682D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5" y="1954105"/>
            <a:ext cx="4726379" cy="775597"/>
          </a:xfrm>
        </p:spPr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The CFO's blueprint for fixing broken processes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36A2E-22DC-7B59-6F6D-4BF96DC41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3179701"/>
            <a:ext cx="5602287" cy="263149"/>
          </a:xfrm>
        </p:spPr>
        <p:txBody>
          <a:bodyPr/>
          <a:lstStyle/>
          <a:p>
            <a:pPr defTabSz="865188">
              <a:lnSpc>
                <a:spcPct val="95000"/>
              </a:lnSpc>
              <a:defRPr/>
            </a:pPr>
            <a:r>
              <a:rPr lang="en-US" sz="1800" b="1">
                <a:solidFill>
                  <a:schemeClr val="bg1"/>
                </a:solidFill>
                <a:ea typeface="ＭＳ Ｐゴシック" pitchFamily="50" charset="-128"/>
              </a:rPr>
              <a:t>Phil Heu-Weller - </a:t>
            </a:r>
            <a:r>
              <a:rPr lang="en-US" sz="1800">
                <a:solidFill>
                  <a:schemeClr val="bg1"/>
                </a:solidFill>
                <a:ea typeface="ＭＳ Ｐゴシック" pitchFamily="50" charset="-128"/>
              </a:rPr>
              <a:t>Finance Transformation Leader</a:t>
            </a:r>
          </a:p>
        </p:txBody>
      </p:sp>
    </p:spTree>
    <p:extLst>
      <p:ext uri="{BB962C8B-B14F-4D97-AF65-F5344CB8AC3E}">
        <p14:creationId xmlns:p14="http://schemas.microsoft.com/office/powerpoint/2010/main" val="150566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1">
            <a:extLst>
              <a:ext uri="{FF2B5EF4-FFF2-40B4-BE49-F238E27FC236}">
                <a16:creationId xmlns:a16="http://schemas.microsoft.com/office/drawing/2014/main" id="{759C878B-A9DB-B0CA-C408-3FAFE2F21E39}"/>
              </a:ext>
            </a:extLst>
          </p:cNvPr>
          <p:cNvSpPr/>
          <p:nvPr/>
        </p:nvSpPr>
        <p:spPr>
          <a:xfrm rot="21405819">
            <a:off x="278502" y="1684626"/>
            <a:ext cx="11908976" cy="3051722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E7E52E5-9065-32DF-95DB-C58843E6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Tahoma"/>
                <a:ea typeface="Tahoma"/>
                <a:cs typeface="Tahoma"/>
              </a:rPr>
              <a:t>Finance transformation for the CFO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E1C26B-9132-2F29-B0D7-7DC96F00D5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13" y="1350899"/>
            <a:ext cx="9043894" cy="24929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Tahoma"/>
                <a:ea typeface="Tahoma"/>
                <a:cs typeface="Tahoma"/>
              </a:rPr>
              <a:t>6 steps to start the transformation journey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598D0ED-A7EA-3521-A9AF-EED49162470A}"/>
              </a:ext>
            </a:extLst>
          </p:cNvPr>
          <p:cNvGrpSpPr/>
          <p:nvPr/>
        </p:nvGrpSpPr>
        <p:grpSpPr>
          <a:xfrm>
            <a:off x="505014" y="5239794"/>
            <a:ext cx="1731029" cy="1538625"/>
            <a:chOff x="505014" y="5239794"/>
            <a:chExt cx="1731029" cy="1538625"/>
          </a:xfrm>
        </p:grpSpPr>
        <p:sp>
          <p:nvSpPr>
            <p:cNvPr id="25" name="L-Shape 24">
              <a:extLst>
                <a:ext uri="{FF2B5EF4-FFF2-40B4-BE49-F238E27FC236}">
                  <a16:creationId xmlns:a16="http://schemas.microsoft.com/office/drawing/2014/main" id="{E81E6A09-260C-5B0A-CA22-C46BF808F6E2}"/>
                </a:ext>
              </a:extLst>
            </p:cNvPr>
            <p:cNvSpPr/>
            <p:nvPr/>
          </p:nvSpPr>
          <p:spPr>
            <a:xfrm rot="5400000">
              <a:off x="849690" y="4895118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49DC38B-0AAB-82A1-810E-AE797F28D563}"/>
                </a:ext>
              </a:extLst>
            </p:cNvPr>
            <p:cNvSpPr/>
            <p:nvPr/>
          </p:nvSpPr>
          <p:spPr>
            <a:xfrm>
              <a:off x="676386" y="5411288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/>
                <a:t>Discovery</a:t>
              </a:r>
              <a:endParaRPr lang="en-GB" sz="2000" kern="12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94E626-9CCA-30A6-C63C-1402F4125345}"/>
              </a:ext>
            </a:extLst>
          </p:cNvPr>
          <p:cNvGrpSpPr/>
          <p:nvPr/>
        </p:nvGrpSpPr>
        <p:grpSpPr>
          <a:xfrm>
            <a:off x="2414340" y="4767329"/>
            <a:ext cx="1731029" cy="1538626"/>
            <a:chOff x="2414340" y="4767329"/>
            <a:chExt cx="1731029" cy="1538626"/>
          </a:xfrm>
        </p:grpSpPr>
        <p:sp>
          <p:nvSpPr>
            <p:cNvPr id="28" name="L-Shape 27">
              <a:extLst>
                <a:ext uri="{FF2B5EF4-FFF2-40B4-BE49-F238E27FC236}">
                  <a16:creationId xmlns:a16="http://schemas.microsoft.com/office/drawing/2014/main" id="{D24C109E-B4D9-9723-D7A1-7A3F81D2BCCA}"/>
                </a:ext>
              </a:extLst>
            </p:cNvPr>
            <p:cNvSpPr/>
            <p:nvPr/>
          </p:nvSpPr>
          <p:spPr>
            <a:xfrm rot="5400000">
              <a:off x="2759016" y="4422653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CC84AC7-172E-F784-D000-1F73AC0894E5}"/>
                </a:ext>
              </a:extLst>
            </p:cNvPr>
            <p:cNvSpPr/>
            <p:nvPr/>
          </p:nvSpPr>
          <p:spPr>
            <a:xfrm>
              <a:off x="2585712" y="4938824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/>
                <a:t>Benchmark</a:t>
              </a:r>
              <a:endParaRPr lang="en-GB" sz="2000" kern="12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966DB5F-9100-798D-F719-D8716DDE0C84}"/>
              </a:ext>
            </a:extLst>
          </p:cNvPr>
          <p:cNvGrpSpPr/>
          <p:nvPr/>
        </p:nvGrpSpPr>
        <p:grpSpPr>
          <a:xfrm>
            <a:off x="4323665" y="4294865"/>
            <a:ext cx="1731029" cy="1538625"/>
            <a:chOff x="4323665" y="4294865"/>
            <a:chExt cx="1731029" cy="1538625"/>
          </a:xfrm>
        </p:grpSpPr>
        <p:sp>
          <p:nvSpPr>
            <p:cNvPr id="31" name="L-Shape 30">
              <a:extLst>
                <a:ext uri="{FF2B5EF4-FFF2-40B4-BE49-F238E27FC236}">
                  <a16:creationId xmlns:a16="http://schemas.microsoft.com/office/drawing/2014/main" id="{A599FA9B-83C6-B75E-DF74-F9C61800DBFD}"/>
                </a:ext>
              </a:extLst>
            </p:cNvPr>
            <p:cNvSpPr/>
            <p:nvPr/>
          </p:nvSpPr>
          <p:spPr>
            <a:xfrm rot="5400000">
              <a:off x="4668341" y="3950189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5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0737F30-5F2E-9E3B-AA3C-B6BCD7D7A510}"/>
                </a:ext>
              </a:extLst>
            </p:cNvPr>
            <p:cNvSpPr/>
            <p:nvPr/>
          </p:nvSpPr>
          <p:spPr>
            <a:xfrm>
              <a:off x="4495037" y="4466359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>
                  <a:ea typeface="Tahoma"/>
                  <a:cs typeface="Tahoma"/>
                </a:rPr>
                <a:t>Vision-casting</a:t>
              </a:r>
              <a:endParaRPr lang="en-GB" sz="2000" kern="1200">
                <a:ea typeface="Tahoma"/>
                <a:cs typeface="Tahoma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B3B602E-540F-2BF6-9D9B-8F63C8B438A3}"/>
              </a:ext>
            </a:extLst>
          </p:cNvPr>
          <p:cNvGrpSpPr/>
          <p:nvPr/>
        </p:nvGrpSpPr>
        <p:grpSpPr>
          <a:xfrm>
            <a:off x="6232991" y="3822400"/>
            <a:ext cx="1731029" cy="1538626"/>
            <a:chOff x="6232991" y="3822400"/>
            <a:chExt cx="1731029" cy="1538626"/>
          </a:xfrm>
        </p:grpSpPr>
        <p:sp>
          <p:nvSpPr>
            <p:cNvPr id="34" name="L-Shape 33">
              <a:extLst>
                <a:ext uri="{FF2B5EF4-FFF2-40B4-BE49-F238E27FC236}">
                  <a16:creationId xmlns:a16="http://schemas.microsoft.com/office/drawing/2014/main" id="{8270B23D-6D3D-6533-D890-95488F53EFBE}"/>
                </a:ext>
              </a:extLst>
            </p:cNvPr>
            <p:cNvSpPr/>
            <p:nvPr/>
          </p:nvSpPr>
          <p:spPr>
            <a:xfrm rot="5400000">
              <a:off x="6577667" y="3477724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FF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EC2D664-01AA-D4AD-041B-DC59FD708ECF}"/>
                </a:ext>
              </a:extLst>
            </p:cNvPr>
            <p:cNvSpPr/>
            <p:nvPr/>
          </p:nvSpPr>
          <p:spPr>
            <a:xfrm>
              <a:off x="6404363" y="3993895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>
                  <a:ea typeface="Tahoma"/>
                  <a:cs typeface="Tahoma"/>
                </a:rPr>
                <a:t>Gap analysis</a:t>
              </a:r>
              <a:endParaRPr lang="en-GB" sz="2000" kern="1200">
                <a:ea typeface="Tahoma"/>
                <a:cs typeface="Tahoma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D191EF-B00E-D1E1-F89A-F90F8828CBBE}"/>
              </a:ext>
            </a:extLst>
          </p:cNvPr>
          <p:cNvGrpSpPr/>
          <p:nvPr/>
        </p:nvGrpSpPr>
        <p:grpSpPr>
          <a:xfrm>
            <a:off x="8142317" y="3349936"/>
            <a:ext cx="1731029" cy="1538625"/>
            <a:chOff x="8142317" y="3349936"/>
            <a:chExt cx="1731029" cy="1538625"/>
          </a:xfrm>
        </p:grpSpPr>
        <p:sp>
          <p:nvSpPr>
            <p:cNvPr id="37" name="L-Shape 36">
              <a:extLst>
                <a:ext uri="{FF2B5EF4-FFF2-40B4-BE49-F238E27FC236}">
                  <a16:creationId xmlns:a16="http://schemas.microsoft.com/office/drawing/2014/main" id="{8ABBFB30-16C7-2D92-A6B5-07D7F2836952}"/>
                </a:ext>
              </a:extLst>
            </p:cNvPr>
            <p:cNvSpPr/>
            <p:nvPr/>
          </p:nvSpPr>
          <p:spPr>
            <a:xfrm rot="5400000">
              <a:off x="8486993" y="3005260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0080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2E3EED8-6702-E04D-9E86-1CA2FF477013}"/>
                </a:ext>
              </a:extLst>
            </p:cNvPr>
            <p:cNvSpPr/>
            <p:nvPr/>
          </p:nvSpPr>
          <p:spPr>
            <a:xfrm>
              <a:off x="8313689" y="3521430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>
                  <a:ea typeface="Tahoma"/>
                  <a:cs typeface="Tahoma"/>
                </a:rPr>
                <a:t>Cost/benefit evaluation</a:t>
              </a:r>
              <a:endParaRPr lang="en-GB" sz="2000" kern="1200">
                <a:ea typeface="Tahoma"/>
                <a:cs typeface="Tahoma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DE0BB15-8789-9939-998C-1560CC85A4AD}"/>
              </a:ext>
            </a:extLst>
          </p:cNvPr>
          <p:cNvGrpSpPr/>
          <p:nvPr/>
        </p:nvGrpSpPr>
        <p:grpSpPr>
          <a:xfrm>
            <a:off x="10051642" y="2877472"/>
            <a:ext cx="1731029" cy="1538625"/>
            <a:chOff x="10051642" y="2877472"/>
            <a:chExt cx="1731029" cy="1538625"/>
          </a:xfrm>
        </p:grpSpPr>
        <p:sp>
          <p:nvSpPr>
            <p:cNvPr id="40" name="L-Shape 39">
              <a:extLst>
                <a:ext uri="{FF2B5EF4-FFF2-40B4-BE49-F238E27FC236}">
                  <a16:creationId xmlns:a16="http://schemas.microsoft.com/office/drawing/2014/main" id="{4879FD32-6A55-6DCE-DE8A-07965009ADAC}"/>
                </a:ext>
              </a:extLst>
            </p:cNvPr>
            <p:cNvSpPr/>
            <p:nvPr/>
          </p:nvSpPr>
          <p:spPr>
            <a:xfrm rot="5400000">
              <a:off x="10396318" y="2532796"/>
              <a:ext cx="1038215" cy="1727567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C9E2640-0705-0B3F-307A-25F5BDD1A69D}"/>
                </a:ext>
              </a:extLst>
            </p:cNvPr>
            <p:cNvSpPr/>
            <p:nvPr/>
          </p:nvSpPr>
          <p:spPr>
            <a:xfrm>
              <a:off x="10223014" y="3048966"/>
              <a:ext cx="1559657" cy="1367131"/>
            </a:xfrm>
            <a:custGeom>
              <a:avLst/>
              <a:gdLst>
                <a:gd name="connsiteX0" fmla="*/ 0 w 1559657"/>
                <a:gd name="connsiteY0" fmla="*/ 0 h 1367131"/>
                <a:gd name="connsiteX1" fmla="*/ 1559657 w 1559657"/>
                <a:gd name="connsiteY1" fmla="*/ 0 h 1367131"/>
                <a:gd name="connsiteX2" fmla="*/ 1559657 w 1559657"/>
                <a:gd name="connsiteY2" fmla="*/ 1367131 h 1367131"/>
                <a:gd name="connsiteX3" fmla="*/ 0 w 1559657"/>
                <a:gd name="connsiteY3" fmla="*/ 1367131 h 1367131"/>
                <a:gd name="connsiteX4" fmla="*/ 0 w 1559657"/>
                <a:gd name="connsiteY4" fmla="*/ 0 h 13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57" h="1367131">
                  <a:moveTo>
                    <a:pt x="0" y="0"/>
                  </a:moveTo>
                  <a:lnTo>
                    <a:pt x="1559657" y="0"/>
                  </a:lnTo>
                  <a:lnTo>
                    <a:pt x="1559657" y="1367131"/>
                  </a:lnTo>
                  <a:lnTo>
                    <a:pt x="0" y="1367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/>
                <a:t>Future-proofing</a:t>
              </a:r>
              <a:endParaRPr lang="en-GB" sz="2000" kern="1200">
                <a:ea typeface="Tahoma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681835"/>
      </p:ext>
    </p:extLst>
  </p:cSld>
  <p:clrMapOvr>
    <a:masterClrMapping/>
  </p:clrMapOvr>
</p:sld>
</file>

<file path=ppt/theme/theme1.xml><?xml version="1.0" encoding="utf-8"?>
<a:theme xmlns:a="http://schemas.openxmlformats.org/drawingml/2006/main" name="VantagePoint">
  <a:themeElements>
    <a:clrScheme name="VantagePoin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E1E41"/>
      </a:accent1>
      <a:accent2>
        <a:srgbClr val="E61E46"/>
      </a:accent2>
      <a:accent3>
        <a:srgbClr val="808A8E"/>
      </a:accent3>
      <a:accent4>
        <a:srgbClr val="E65032"/>
      </a:accent4>
      <a:accent5>
        <a:srgbClr val="143274"/>
      </a:accent5>
      <a:accent6>
        <a:srgbClr val="3C2878"/>
      </a:accent6>
      <a:hlink>
        <a:srgbClr val="0563C1"/>
      </a:hlink>
      <a:folHlink>
        <a:srgbClr val="954F72"/>
      </a:folHlink>
    </a:clrScheme>
    <a:fontScheme name="VantagePo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antagePoint Template_14 May 2020_V4" id="{A197F327-EB18-F842-A42B-957A47AFE6CD}" vid="{E05E2435-6D60-B84A-A094-4B89F49E0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17817d-46fe-4036-b372-b43526b7d81a" xsi:nil="true"/>
    <lcf76f155ced4ddcb4097134ff3c332f xmlns="72dc3b77-1213-4231-8733-8043b29ede0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E671D1F010724F9740694388E95BE2" ma:contentTypeVersion="16" ma:contentTypeDescription="Create a new document." ma:contentTypeScope="" ma:versionID="ce56537cf500163b7ad84e4e06b99971">
  <xsd:schema xmlns:xsd="http://www.w3.org/2001/XMLSchema" xmlns:xs="http://www.w3.org/2001/XMLSchema" xmlns:p="http://schemas.microsoft.com/office/2006/metadata/properties" xmlns:ns2="72dc3b77-1213-4231-8733-8043b29ede04" xmlns:ns3="d217817d-46fe-4036-b372-b43526b7d81a" targetNamespace="http://schemas.microsoft.com/office/2006/metadata/properties" ma:root="true" ma:fieldsID="389cb2ce64179ea62ce4b8495c10ecd7" ns2:_="" ns3:_="">
    <xsd:import namespace="72dc3b77-1213-4231-8733-8043b29ede04"/>
    <xsd:import namespace="d217817d-46fe-4036-b372-b43526b7d8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c3b77-1213-4231-8733-8043b29ed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b04ff1-a3e3-4251-b8cb-e15fe4b58d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7817d-46fe-4036-b372-b43526b7d81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024035-8a16-487e-b0fa-4ccd83134f56}" ma:internalName="TaxCatchAll" ma:showField="CatchAllData" ma:web="d217817d-46fe-4036-b372-b43526b7d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545306-14A9-43EA-BDAE-CA92BC774739}">
  <ds:schemaRefs>
    <ds:schemaRef ds:uri="3e47a7be-5102-4d0e-a89c-2dfdc99b7af2"/>
    <ds:schemaRef ds:uri="72dc3b77-1213-4231-8733-8043b29ede04"/>
    <ds:schemaRef ds:uri="cbfdfe84-11d8-4dd5-94cb-4528714a8654"/>
    <ds:schemaRef ds:uri="d217817d-46fe-4036-b372-b43526b7d8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2927E7-D5E5-453A-A3CA-B95FBA3D01AE}">
  <ds:schemaRefs>
    <ds:schemaRef ds:uri="72dc3b77-1213-4231-8733-8043b29ede04"/>
    <ds:schemaRef ds:uri="d217817d-46fe-4036-b372-b43526b7d81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A6C9FE-BEF7-44C1-B2FD-CB42B020C6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VantagePoint</Template>
  <Application>Microsoft Office PowerPoint</Application>
  <PresentationFormat>Widescreen</PresentationFormat>
  <Slides>12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VantagePoint</vt:lpstr>
      <vt:lpstr>Future finance masterclass</vt:lpstr>
      <vt:lpstr>Session two:   The CFO's blueprint for fixing broken processes </vt:lpstr>
      <vt:lpstr>Future finance masterclass</vt:lpstr>
      <vt:lpstr>Future finance masterclass</vt:lpstr>
      <vt:lpstr>Our panel</vt:lpstr>
      <vt:lpstr>CFO Labs by VantagePoint</vt:lpstr>
      <vt:lpstr>Q&amp;A</vt:lpstr>
      <vt:lpstr>The CFO's blueprint for fixing broken processes</vt:lpstr>
      <vt:lpstr>Finance transformation for the CFO</vt:lpstr>
      <vt:lpstr>Finance transformation for the CFO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adelina oprescu</dc:creator>
  <cp:revision>6</cp:revision>
  <dcterms:created xsi:type="dcterms:W3CDTF">2020-11-24T08:10:34Z</dcterms:created>
  <dcterms:modified xsi:type="dcterms:W3CDTF">2022-11-15T13:55:23Z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0x0101000EE671D1F010724F9740694388E95BE2</vt:lpwstr>
  </property>
  <property fmtid="{D5CDD505-2E9C-101B-9397-08002B2CF9AE}" pid="3" name="MediaServiceImageTags">
    <vt:lpwstr/>
  </property>
</Properties>
</file>